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328" r:id="rId4"/>
    <p:sldId id="331" r:id="rId5"/>
    <p:sldId id="348" r:id="rId6"/>
    <p:sldId id="347" r:id="rId7"/>
    <p:sldId id="34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5D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65C63-1177-44C5-8CF7-DE50140D63C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A98E6-FADB-48FB-B6B4-D6024562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0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44EE1-DE0A-417D-A1C8-22CD702AFD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91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44EE1-DE0A-417D-A1C8-22CD702AFD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85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4CC4-E1AF-283B-7519-2E2A0ACAA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3FE1E-67B6-60FE-AC02-33AD63971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2EA1F-0685-0D48-141B-D80A76CE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999FF-45BC-0ADE-2FDB-F8E537A3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38EE9-3ACD-CB4A-B6AC-F1D8040A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5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80A4F-813A-32A5-B6BF-6D5FFEBB3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4657F-0DF7-AF28-F855-44B7C6C81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0E6BB-752B-507F-7C1A-8124ED04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B38A8-97C4-868B-F16B-E2C06D2BB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C79A9-3844-7322-BD6F-4206553F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9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B710FC-86FD-D410-F413-68AA206A4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3634A-CA9D-68D5-C72C-8FEFABC54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108F-1E09-B299-20BE-2C4F07A6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8E230-CE27-8210-AA57-2F1A06A4A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D9389-B488-6ED9-59B7-5B6F5A3F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01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7B900-6841-4CF8-90BB-508CB1340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2B45D-1D7A-4E8E-B9E4-7133CA1A2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53D38-6F93-456B-97EC-9703ADDF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FD4A-B2CE-4576-B583-CE09F3F8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98A1D-AA18-4B82-A59B-55B097E2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6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AFD2-B5AD-4F3D-B2D6-CA68EFBC1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A67A0-63C2-4D50-A0E4-FF6933175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C879E-FE83-4A00-9DE2-4902A835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165C3-39FF-402F-BD35-D601703A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BA5E-E8E4-4B67-B4D5-D7208F2C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1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6F7A0-9825-4095-86C1-C307F193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239BB-9531-4591-A1DB-4CF13CE24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E18A7-6C62-40FE-9D55-DC9D2E92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FEAB-8480-4405-BCB4-7D33AB7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4BFE1-2D7A-4FD9-8710-C9965150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2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08F4-8B36-4A7C-94ED-D054C35B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F5976-777D-420A-BD83-2D05437748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CAC7D-A99B-45AC-BB8E-68982EE7C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3C755-517D-45B8-9A9C-416E6357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72A41-9D6B-4A6D-9429-C48CE8B60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79160-C4B4-4ADC-AEFF-F48746EA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8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9C9D-C394-499A-B8ED-81747557E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CEBA4-6A27-4A17-84DB-F3251FCFF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87F0D-24E7-4CAE-AC4F-EF2F8CEB0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48023-E3B9-44FC-B40A-1A3B709EF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155E9B-310F-41EE-A337-66DC9E5EB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0F8173-F443-4CFC-B21B-3A4694DD7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7FCDC4-46A6-4806-949F-61CC3B95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EECBE-E35E-4A8C-AE4C-F90401A5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8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ACD2-C259-4AE4-8BE5-F038F07C0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57253-2199-48A1-A3B7-4392222AE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361463-C13A-4983-9AE3-D72F77CC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64DEA-3781-4E96-BA51-85C4BE19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2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09D75-4447-4F86-8C6E-DECBF972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3BE83-6D48-40DB-8F62-0C5B4466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67164-93F4-4CAC-9E51-968C26C9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3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57E9-4E4F-4B27-B191-288A7B017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EC9D0-D273-4552-8B22-BAB40CE91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B7C7F-8E65-4902-9573-AC5B26A6F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07D23-CC01-4B4A-817C-8C7C26F28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D5290-59A2-428A-BF19-7AC3F88D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5BF1C-1944-4EA6-9211-003FBCE0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90DE-5D16-C9A2-3C70-591FC14C4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F6637-FBFE-043B-30C2-A5339A506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74410-6BA6-70B8-A533-8B23C228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86DB5-E574-27CB-9EAD-354B10A64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ACA69-A979-4975-CC45-BC20DCA9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55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7364-9958-40B6-9A57-A59B11FF1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C0B391-35F6-4C63-9086-7F75193FE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3B58D-C0EA-4C6A-80F8-50449C3E8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98E33-EBEF-40C4-89F2-4905AFC8A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F3B59-1C73-4052-B50F-E3CBE35E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4324B-28B6-4158-AEAD-5A71F493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5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28FF-F1AC-4106-A7C6-D50C8110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733D4B-1A01-41D0-9D01-E3BE8C474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EC5F-1B0D-4E4E-91C7-C3A41B2C9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EF6D8-6E99-44B5-B215-52E75896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F236B-64A6-48AC-BD84-7ADE5722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2DA046-6B77-49B7-9FC0-2067A070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71E78-3E50-4A2C-A48E-181F16415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7555C-2599-4AB1-AB75-F481B4A0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4BBA9-FF6E-4305-ACDD-57B98153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30993-2860-48D0-941A-744C5606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7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nimated Dig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git 4: 0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</a:p>
        </p:txBody>
      </p:sp>
      <p:sp>
        <p:nvSpPr>
          <p:cNvPr id="4" name="Digit 4: 1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5" name="Digit 4: 2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6" name="Digit 4: 3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7" name="Digit 4: 4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8" name="Digit 4: 5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9" name="Digit 4: 6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10" name="Digit 4: 7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</p:txBody>
      </p:sp>
      <p:sp>
        <p:nvSpPr>
          <p:cNvPr id="11" name="Digit 4: 8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  <p:sp>
        <p:nvSpPr>
          <p:cNvPr id="12" name="Digit 4: 9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3" name="Digit 3: 0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</a:p>
        </p:txBody>
      </p:sp>
      <p:sp>
        <p:nvSpPr>
          <p:cNvPr id="14" name="Digit 3: 1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15" name="Digit 3: 2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6" name="Digit 3: 3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7" name="Digit 3: 4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8" name="Digit 3: 5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19" name="Digit 2: Before Animation"/>
          <p:cNvSpPr>
            <a:spLocks noGrp="1"/>
          </p:cNvSpPr>
          <p:nvPr>
            <p:ph type="body" sz="quarter" idx="11" hasCustomPrompt="1"/>
          </p:nvPr>
        </p:nvSpPr>
        <p:spPr>
          <a:xfrm>
            <a:off x="4078068" y="2912968"/>
            <a:ext cx="1003801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>
              <a:buFontTx/>
              <a:buNone/>
              <a:defRPr sz="1035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0" name="Digit 2: After Anim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4078068" y="2912968"/>
            <a:ext cx="1003801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>
              <a:buFontTx/>
              <a:buNone/>
              <a:defRPr sz="1035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1" name="Digit 1: Before Animation"/>
          <p:cNvSpPr>
            <a:spLocks noGrp="1"/>
          </p:cNvSpPr>
          <p:nvPr>
            <p:ph type="body" sz="quarter" idx="10" hasCustomPrompt="1"/>
          </p:nvPr>
        </p:nvSpPr>
        <p:spPr>
          <a:xfrm>
            <a:off x="2020518" y="2912968"/>
            <a:ext cx="1003801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>
              <a:buFont typeface="Arial" panose="020B0604020202020204" pitchFamily="34" charset="0"/>
              <a:buNone/>
              <a:defRPr sz="1035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2" name="Digit 1: After Animation"/>
          <p:cNvSpPr>
            <a:spLocks noGrp="1"/>
          </p:cNvSpPr>
          <p:nvPr>
            <p:ph type="body" sz="quarter" idx="12" hasCustomPrompt="1"/>
          </p:nvPr>
        </p:nvSpPr>
        <p:spPr>
          <a:xfrm>
            <a:off x="2020518" y="2912968"/>
            <a:ext cx="1003801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>
              <a:buFont typeface="Arial" panose="020B0604020202020204" pitchFamily="34" charset="0"/>
              <a:buNone/>
              <a:defRPr sz="1035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501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2" presetClass="entr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xit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6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5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4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3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2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1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0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9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9000"/>
                            </p:stCondLst>
                            <p:childTnLst>
                              <p:par>
                                <p:cTn id="208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7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2" presetClass="exit" presetSubtype="4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234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2000"/>
                            </p:stCondLst>
                            <p:childTnLst>
                              <p:par>
                                <p:cTn id="243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2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1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70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9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7000"/>
                            </p:stCondLst>
                            <p:childTnLst>
                              <p:par>
                                <p:cTn id="288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8000"/>
                            </p:stCondLst>
                            <p:childTnLst>
                              <p:par>
                                <p:cTn id="297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9000"/>
                            </p:stCondLst>
                            <p:childTnLst>
                              <p:par>
                                <p:cTn id="306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2" presetClass="entr" presetSubtype="1" fill="hold" grpId="5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15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31000"/>
                            </p:stCondLst>
                            <p:childTnLst>
                              <p:par>
                                <p:cTn id="332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32000"/>
                            </p:stCondLst>
                            <p:childTnLst>
                              <p:par>
                                <p:cTn id="341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3000"/>
                            </p:stCondLst>
                            <p:childTnLst>
                              <p:par>
                                <p:cTn id="350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34000"/>
                            </p:stCondLst>
                            <p:childTnLst>
                              <p:par>
                                <p:cTn id="359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35000"/>
                            </p:stCondLst>
                            <p:childTnLst>
                              <p:par>
                                <p:cTn id="368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377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37000"/>
                            </p:stCondLst>
                            <p:childTnLst>
                              <p:par>
                                <p:cTn id="386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8000"/>
                            </p:stCondLst>
                            <p:childTnLst>
                              <p:par>
                                <p:cTn id="395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39000"/>
                            </p:stCondLst>
                            <p:childTnLst>
                              <p:par>
                                <p:cTn id="404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0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2" presetClass="entr" presetSubtype="1" fill="hold" grpId="7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40000"/>
                            </p:stCondLst>
                            <p:childTnLst>
                              <p:par>
                                <p:cTn id="413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2" presetClass="exit" presetSubtype="4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41000"/>
                            </p:stCondLst>
                            <p:childTnLst>
                              <p:par>
                                <p:cTn id="430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42000"/>
                            </p:stCondLst>
                            <p:childTnLst>
                              <p:par>
                                <p:cTn id="439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43000"/>
                            </p:stCondLst>
                            <p:childTnLst>
                              <p:par>
                                <p:cTn id="448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44000"/>
                            </p:stCondLst>
                            <p:childTnLst>
                              <p:par>
                                <p:cTn id="457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45000"/>
                            </p:stCondLst>
                            <p:childTnLst>
                              <p:par>
                                <p:cTn id="466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46000"/>
                            </p:stCondLst>
                            <p:childTnLst>
                              <p:par>
                                <p:cTn id="475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47000"/>
                            </p:stCondLst>
                            <p:childTnLst>
                              <p:par>
                                <p:cTn id="484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48000"/>
                            </p:stCondLst>
                            <p:childTnLst>
                              <p:par>
                                <p:cTn id="493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49000"/>
                            </p:stCondLst>
                            <p:childTnLst>
                              <p:par>
                                <p:cTn id="502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2" presetClass="entr" presetSubtype="1" fill="hold" grpId="9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50000"/>
                            </p:stCondLst>
                            <p:childTnLst>
                              <p:par>
                                <p:cTn id="511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2" presetClass="entr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12" presetClass="exit" presetSubtype="4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51000"/>
                            </p:stCondLst>
                            <p:childTnLst>
                              <p:par>
                                <p:cTn id="528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52000"/>
                            </p:stCondLst>
                            <p:childTnLst>
                              <p:par>
                                <p:cTn id="537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53000"/>
                            </p:stCondLst>
                            <p:childTnLst>
                              <p:par>
                                <p:cTn id="546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54000"/>
                            </p:stCondLst>
                            <p:childTnLst>
                              <p:par>
                                <p:cTn id="555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55000"/>
                            </p:stCondLst>
                            <p:childTnLst>
                              <p:par>
                                <p:cTn id="564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573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57000"/>
                            </p:stCondLst>
                            <p:childTnLst>
                              <p:par>
                                <p:cTn id="582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58000"/>
                            </p:stCondLst>
                            <p:childTnLst>
                              <p:par>
                                <p:cTn id="591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59000"/>
                            </p:stCondLst>
                            <p:childTnLst>
                              <p:par>
                                <p:cTn id="600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2" presetClass="entr" presetSubtype="1" fill="hold" grpId="1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4" grpId="0"/>
      <p:bldP spid="4" grpId="1"/>
      <p:bldP spid="4" grpId="2"/>
      <p:bldP spid="4" grpId="3"/>
      <p:bldP spid="4" grpId="4"/>
      <p:bldP spid="4" grpId="5"/>
      <p:bldP spid="4" grpId="6"/>
      <p:bldP spid="4" grpId="7"/>
      <p:bldP spid="4" grpId="8"/>
      <p:bldP spid="4" grpId="9"/>
      <p:bldP spid="4" grpId="10"/>
      <p:bldP spid="4" grpId="11"/>
      <p:bldP spid="5" grpId="0"/>
      <p:bldP spid="5" grpId="1"/>
      <p:bldP spid="5" grpId="2"/>
      <p:bldP spid="5" grpId="3"/>
      <p:bldP spid="5" grpId="4"/>
      <p:bldP spid="5" grpId="5"/>
      <p:bldP spid="5" grpId="6"/>
      <p:bldP spid="5" grpId="7"/>
      <p:bldP spid="5" grpId="8"/>
      <p:bldP spid="5" grpId="9"/>
      <p:bldP spid="5" grpId="10"/>
      <p:bldP spid="5" grpId="11"/>
      <p:bldP spid="6" grpId="0"/>
      <p:bldP spid="6" grpId="1"/>
      <p:bldP spid="6" grpId="2"/>
      <p:bldP spid="6" grpId="3"/>
      <p:bldP spid="6" grpId="4"/>
      <p:bldP spid="6" grpId="5"/>
      <p:bldP spid="6" grpId="6"/>
      <p:bldP spid="6" grpId="7"/>
      <p:bldP spid="6" grpId="8"/>
      <p:bldP spid="6" grpId="9"/>
      <p:bldP spid="6" grpId="10"/>
      <p:bldP spid="6" grpId="11"/>
      <p:bldP spid="7" grpId="0"/>
      <p:bldP spid="7" grpId="1"/>
      <p:bldP spid="7" grpId="2"/>
      <p:bldP spid="7" grpId="3"/>
      <p:bldP spid="7" grpId="4"/>
      <p:bldP spid="7" grpId="5"/>
      <p:bldP spid="7" grpId="6"/>
      <p:bldP spid="7" grpId="7"/>
      <p:bldP spid="7" grpId="8"/>
      <p:bldP spid="7" grpId="9"/>
      <p:bldP spid="7" grpId="10"/>
      <p:bldP spid="7" grpId="11"/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  <p:bldP spid="8" grpId="8"/>
      <p:bldP spid="8" grpId="9"/>
      <p:bldP spid="8" grpId="10"/>
      <p:bldP spid="8" grpId="11"/>
      <p:bldP spid="9" grpId="0"/>
      <p:bldP spid="9" grpId="1"/>
      <p:bldP spid="9" grpId="2"/>
      <p:bldP spid="9" grpId="3"/>
      <p:bldP spid="9" grpId="4"/>
      <p:bldP spid="9" grpId="5"/>
      <p:bldP spid="9" grpId="6"/>
      <p:bldP spid="9" grpId="7"/>
      <p:bldP spid="9" grpId="8"/>
      <p:bldP spid="9" grpId="9"/>
      <p:bldP spid="9" grpId="10"/>
      <p:bldP spid="9" grpId="11"/>
      <p:bldP spid="10" grpId="0"/>
      <p:bldP spid="10" grpId="1"/>
      <p:bldP spid="10" grpId="2"/>
      <p:bldP spid="10" grpId="3"/>
      <p:bldP spid="10" grpId="4"/>
      <p:bldP spid="10" grpId="5"/>
      <p:bldP spid="10" grpId="6"/>
      <p:bldP spid="10" grpId="7"/>
      <p:bldP spid="10" grpId="8"/>
      <p:bldP spid="10" grpId="9"/>
      <p:bldP spid="10" grpId="10"/>
      <p:bldP spid="10" grpId="11"/>
      <p:bldP spid="11" grpId="0"/>
      <p:bldP spid="11" grpId="1"/>
      <p:bldP spid="11" grpId="2"/>
      <p:bldP spid="11" grpId="3"/>
      <p:bldP spid="11" grpId="4"/>
      <p:bldP spid="11" grpId="5"/>
      <p:bldP spid="11" grpId="6"/>
      <p:bldP spid="11" grpId="7"/>
      <p:bldP spid="11" grpId="8"/>
      <p:bldP spid="11" grpId="9"/>
      <p:bldP spid="11" grpId="10"/>
      <p:bldP spid="11" grpId="11"/>
      <p:bldP spid="12" grpId="0"/>
      <p:bldP spid="12" grpId="1"/>
      <p:bldP spid="12" grpId="2"/>
      <p:bldP spid="12" grpId="3"/>
      <p:bldP spid="12" grpId="4"/>
      <p:bldP spid="12" grpId="5"/>
      <p:bldP spid="12" grpId="6"/>
      <p:bldP spid="12" grpId="7"/>
      <p:bldP spid="12" grpId="8"/>
      <p:bldP spid="12" grpId="9"/>
      <p:bldP spid="12" grpId="10"/>
      <p:bldP spid="12" grpId="1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 build="p">
        <p:tmplLst>
          <p:tmpl lvl="1">
            <p:tnLst>
              <p:par>
                <p:cTn presetID="12" presetClass="exit" presetSubtype="4" fill="hold" nodeType="withEffect">
                  <p:stCondLst>
                    <p:cond delay="500"/>
                  </p:stCondLst>
                  <p:childTnLst>
                    <p:anim calcmode="lin" valueType="num">
                      <p:cBhvr additive="base">
                        <p:cTn dur="500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+#ppt_h*1.125000"/>
                          </p:val>
                        </p:tav>
                      </p:tavLst>
                    </p:anim>
                    <p:animEffect transition="out" filter="wipe(down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2" presetClass="entr" presetSubtype="1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down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2" presetClass="exit" presetSubtype="4" fill="hold" nodeType="withEffect">
                  <p:stCondLst>
                    <p:cond delay="500"/>
                  </p:stCondLst>
                  <p:childTnLst>
                    <p:anim calcmode="lin" valueType="num">
                      <p:cBhvr additive="base">
                        <p:cTn dur="500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+#ppt_h*1.125000"/>
                          </p:val>
                        </p:tav>
                      </p:tavLst>
                    </p:anim>
                    <p:animEffect transition="out" filter="wipe(down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2" presetClass="entr" presetSubtype="1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nimated Dig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git 4: 0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</a:p>
        </p:txBody>
      </p:sp>
      <p:sp>
        <p:nvSpPr>
          <p:cNvPr id="4" name="Digit 4: 1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5" name="Digit 4: 2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6" name="Digit 4: 3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7" name="Digit 4: 4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8" name="Digit 4: 5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9" name="Digit 4: 6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10" name="Digit 4: 7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</p:txBody>
      </p:sp>
      <p:sp>
        <p:nvSpPr>
          <p:cNvPr id="11" name="Digit 4: 8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  <p:sp>
        <p:nvSpPr>
          <p:cNvPr id="12" name="Digit 4: 9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3" name="Digit 3: 0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</a:p>
        </p:txBody>
      </p:sp>
      <p:sp>
        <p:nvSpPr>
          <p:cNvPr id="14" name="Digit 3: 1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15" name="Digit 3: 2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6" name="Digit 3: 3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7" name="Digit 3: 4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8" name="Digit 3: 5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19" name="Digit 2: Before Animation"/>
          <p:cNvSpPr>
            <a:spLocks noGrp="1"/>
          </p:cNvSpPr>
          <p:nvPr>
            <p:ph type="body" sz="quarter" idx="11" hasCustomPrompt="1"/>
          </p:nvPr>
        </p:nvSpPr>
        <p:spPr>
          <a:xfrm>
            <a:off x="4078068" y="2912968"/>
            <a:ext cx="1003801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>
              <a:buFontTx/>
              <a:buNone/>
              <a:defRPr sz="1035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0" name="Digit 2: After Anim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4078068" y="2912968"/>
            <a:ext cx="1003801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>
              <a:buFontTx/>
              <a:buNone/>
              <a:defRPr sz="1035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3" name="Digit 1"/>
          <p:cNvSpPr txBox="1">
            <a:spLocks/>
          </p:cNvSpPr>
          <p:nvPr userDrawn="1"/>
        </p:nvSpPr>
        <p:spPr>
          <a:xfrm>
            <a:off x="1958003" y="2912967"/>
            <a:ext cx="1128834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8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35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1824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2" presetClass="entr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7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6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5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4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3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2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1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200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2" presetClass="entr" presetSubtype="1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9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2" presetClass="exit" presetSubtype="4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26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5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244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3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2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1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7000"/>
                            </p:stCondLst>
                            <p:childTnLst>
                              <p:par>
                                <p:cTn id="280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89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9000"/>
                            </p:stCondLst>
                            <p:childTnLst>
                              <p:par>
                                <p:cTn id="298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grpId="5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30000"/>
                            </p:stCondLst>
                            <p:childTnLst>
                              <p:par>
                                <p:cTn id="307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2" presetClass="exit" presetSubtype="4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31000"/>
                            </p:stCondLst>
                            <p:childTnLst>
                              <p:par>
                                <p:cTn id="324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333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33000"/>
                            </p:stCondLst>
                            <p:childTnLst>
                              <p:par>
                                <p:cTn id="342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34000"/>
                            </p:stCondLst>
                            <p:childTnLst>
                              <p:par>
                                <p:cTn id="351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35000"/>
                            </p:stCondLst>
                            <p:childTnLst>
                              <p:par>
                                <p:cTn id="360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36000"/>
                            </p:stCondLst>
                            <p:childTnLst>
                              <p:par>
                                <p:cTn id="369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37000"/>
                            </p:stCondLst>
                            <p:childTnLst>
                              <p:par>
                                <p:cTn id="378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38000"/>
                            </p:stCondLst>
                            <p:childTnLst>
                              <p:par>
                                <p:cTn id="387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39000"/>
                            </p:stCondLst>
                            <p:childTnLst>
                              <p:par>
                                <p:cTn id="396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2" presetClass="entr" presetSubtype="1" fill="hold" grpId="7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40000"/>
                            </p:stCondLst>
                            <p:childTnLst>
                              <p:par>
                                <p:cTn id="405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2" presetClass="exit" presetSubtype="4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41000"/>
                            </p:stCondLst>
                            <p:childTnLst>
                              <p:par>
                                <p:cTn id="422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431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43000"/>
                            </p:stCondLst>
                            <p:childTnLst>
                              <p:par>
                                <p:cTn id="440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44000"/>
                            </p:stCondLst>
                            <p:childTnLst>
                              <p:par>
                                <p:cTn id="449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45000"/>
                            </p:stCondLst>
                            <p:childTnLst>
                              <p:par>
                                <p:cTn id="458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46000"/>
                            </p:stCondLst>
                            <p:childTnLst>
                              <p:par>
                                <p:cTn id="467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47000"/>
                            </p:stCondLst>
                            <p:childTnLst>
                              <p:par>
                                <p:cTn id="476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48000"/>
                            </p:stCondLst>
                            <p:childTnLst>
                              <p:par>
                                <p:cTn id="485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49000"/>
                            </p:stCondLst>
                            <p:childTnLst>
                              <p:par>
                                <p:cTn id="494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2" presetClass="entr" presetSubtype="1" fill="hold" grpId="9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50000"/>
                            </p:stCondLst>
                            <p:childTnLst>
                              <p:par>
                                <p:cTn id="503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2" presetClass="entr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2" presetClass="exit" presetSubtype="4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51000"/>
                            </p:stCondLst>
                            <p:childTnLst>
                              <p:par>
                                <p:cTn id="520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52000"/>
                            </p:stCondLst>
                            <p:childTnLst>
                              <p:par>
                                <p:cTn id="529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53000"/>
                            </p:stCondLst>
                            <p:childTnLst>
                              <p:par>
                                <p:cTn id="538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54000"/>
                            </p:stCondLst>
                            <p:childTnLst>
                              <p:par>
                                <p:cTn id="547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55000"/>
                            </p:stCondLst>
                            <p:childTnLst>
                              <p:par>
                                <p:cTn id="556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565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574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583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>
                            <p:stCondLst>
                              <p:cond delay="59000"/>
                            </p:stCondLst>
                            <p:childTnLst>
                              <p:par>
                                <p:cTn id="592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2" presetClass="entr" presetSubtype="1" fill="hold" grpId="1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4" grpId="0"/>
      <p:bldP spid="4" grpId="1"/>
      <p:bldP spid="4" grpId="2"/>
      <p:bldP spid="4" grpId="3"/>
      <p:bldP spid="4" grpId="4"/>
      <p:bldP spid="4" grpId="5"/>
      <p:bldP spid="4" grpId="6"/>
      <p:bldP spid="4" grpId="7"/>
      <p:bldP spid="4" grpId="8"/>
      <p:bldP spid="4" grpId="9"/>
      <p:bldP spid="4" grpId="10"/>
      <p:bldP spid="4" grpId="11"/>
      <p:bldP spid="5" grpId="0"/>
      <p:bldP spid="5" grpId="1"/>
      <p:bldP spid="5" grpId="2"/>
      <p:bldP spid="5" grpId="3"/>
      <p:bldP spid="5" grpId="4"/>
      <p:bldP spid="5" grpId="5"/>
      <p:bldP spid="5" grpId="6"/>
      <p:bldP spid="5" grpId="7"/>
      <p:bldP spid="5" grpId="8"/>
      <p:bldP spid="5" grpId="9"/>
      <p:bldP spid="5" grpId="10"/>
      <p:bldP spid="5" grpId="11"/>
      <p:bldP spid="6" grpId="0"/>
      <p:bldP spid="6" grpId="1"/>
      <p:bldP spid="6" grpId="2"/>
      <p:bldP spid="6" grpId="3"/>
      <p:bldP spid="6" grpId="4"/>
      <p:bldP spid="6" grpId="5"/>
      <p:bldP spid="6" grpId="6"/>
      <p:bldP spid="6" grpId="7"/>
      <p:bldP spid="6" grpId="8"/>
      <p:bldP spid="6" grpId="9"/>
      <p:bldP spid="6" grpId="10"/>
      <p:bldP spid="6" grpId="11"/>
      <p:bldP spid="7" grpId="0"/>
      <p:bldP spid="7" grpId="1"/>
      <p:bldP spid="7" grpId="2"/>
      <p:bldP spid="7" grpId="3"/>
      <p:bldP spid="7" grpId="4"/>
      <p:bldP spid="7" grpId="5"/>
      <p:bldP spid="7" grpId="6"/>
      <p:bldP spid="7" grpId="7"/>
      <p:bldP spid="7" grpId="8"/>
      <p:bldP spid="7" grpId="9"/>
      <p:bldP spid="7" grpId="10"/>
      <p:bldP spid="7" grpId="11"/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  <p:bldP spid="8" grpId="8"/>
      <p:bldP spid="8" grpId="9"/>
      <p:bldP spid="8" grpId="10"/>
      <p:bldP spid="8" grpId="11"/>
      <p:bldP spid="9" grpId="0"/>
      <p:bldP spid="9" grpId="1"/>
      <p:bldP spid="9" grpId="2"/>
      <p:bldP spid="9" grpId="3"/>
      <p:bldP spid="9" grpId="4"/>
      <p:bldP spid="9" grpId="5"/>
      <p:bldP spid="9" grpId="6"/>
      <p:bldP spid="9" grpId="7"/>
      <p:bldP spid="9" grpId="8"/>
      <p:bldP spid="9" grpId="9"/>
      <p:bldP spid="9" grpId="10"/>
      <p:bldP spid="9" grpId="11"/>
      <p:bldP spid="10" grpId="0"/>
      <p:bldP spid="10" grpId="1"/>
      <p:bldP spid="10" grpId="2"/>
      <p:bldP spid="10" grpId="3"/>
      <p:bldP spid="10" grpId="4"/>
      <p:bldP spid="10" grpId="5"/>
      <p:bldP spid="10" grpId="6"/>
      <p:bldP spid="10" grpId="7"/>
      <p:bldP spid="10" grpId="8"/>
      <p:bldP spid="10" grpId="9"/>
      <p:bldP spid="10" grpId="10"/>
      <p:bldP spid="10" grpId="11"/>
      <p:bldP spid="11" grpId="0"/>
      <p:bldP spid="11" grpId="1"/>
      <p:bldP spid="11" grpId="2"/>
      <p:bldP spid="11" grpId="3"/>
      <p:bldP spid="11" grpId="4"/>
      <p:bldP spid="11" grpId="5"/>
      <p:bldP spid="11" grpId="6"/>
      <p:bldP spid="11" grpId="7"/>
      <p:bldP spid="11" grpId="8"/>
      <p:bldP spid="11" grpId="9"/>
      <p:bldP spid="11" grpId="10"/>
      <p:bldP spid="11" grpId="11"/>
      <p:bldP spid="12" grpId="0"/>
      <p:bldP spid="12" grpId="1"/>
      <p:bldP spid="12" grpId="2"/>
      <p:bldP spid="12" grpId="3"/>
      <p:bldP spid="12" grpId="4"/>
      <p:bldP spid="12" grpId="5"/>
      <p:bldP spid="12" grpId="6"/>
      <p:bldP spid="12" grpId="7"/>
      <p:bldP spid="12" grpId="8"/>
      <p:bldP spid="12" grpId="9"/>
      <p:bldP spid="12" grpId="10"/>
      <p:bldP spid="12" grpId="1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 build="p">
        <p:tmplLst>
          <p:tmpl lvl="1">
            <p:tnLst>
              <p:par>
                <p:cTn presetID="12" presetClass="exit" presetSubtype="4" fill="hold" nodeType="withEffect">
                  <p:stCondLst>
                    <p:cond delay="500"/>
                  </p:stCondLst>
                  <p:childTnLst>
                    <p:anim calcmode="lin" valueType="num">
                      <p:cBhvr additive="base">
                        <p:cTn dur="500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+#ppt_h*1.125000"/>
                          </p:val>
                        </p:tav>
                      </p:tavLst>
                    </p:anim>
                    <p:animEffect transition="out" filter="wipe(down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2" presetClass="entr" presetSubtype="1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down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nimated Dig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git 4: 0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</a:p>
        </p:txBody>
      </p:sp>
      <p:sp>
        <p:nvSpPr>
          <p:cNvPr id="4" name="Digit 4: 1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5" name="Digit 4: 2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6" name="Digit 4: 3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7" name="Digit 4: 4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8" name="Digit 4: 5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9" name="Digit 4: 6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10" name="Digit 4: 7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</p:txBody>
      </p:sp>
      <p:sp>
        <p:nvSpPr>
          <p:cNvPr id="11" name="Digit 4: 8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  <p:sp>
        <p:nvSpPr>
          <p:cNvPr id="12" name="Digit 4: 9"/>
          <p:cNvSpPr/>
          <p:nvPr userDrawn="1"/>
        </p:nvSpPr>
        <p:spPr>
          <a:xfrm>
            <a:off x="9088792" y="2708469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3" name="Digit 3: 0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</a:p>
        </p:txBody>
      </p:sp>
      <p:sp>
        <p:nvSpPr>
          <p:cNvPr id="14" name="Digit 3: 1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15" name="Digit 3: 2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6" name="Digit 3: 3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17" name="Digit 3: 4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8" name="Digit 3: 5"/>
          <p:cNvSpPr/>
          <p:nvPr userDrawn="1"/>
        </p:nvSpPr>
        <p:spPr>
          <a:xfrm>
            <a:off x="7031243" y="2700598"/>
            <a:ext cx="1161587" cy="1717670"/>
          </a:xfrm>
          <a:prstGeom prst="roundRect">
            <a:avLst>
              <a:gd name="adj" fmla="val 543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0350" b="1" dirty="0">
                <a:solidFill>
                  <a:srgbClr val="F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22" name="Digit 2"/>
          <p:cNvSpPr txBox="1">
            <a:spLocks/>
          </p:cNvSpPr>
          <p:nvPr userDrawn="1"/>
        </p:nvSpPr>
        <p:spPr>
          <a:xfrm>
            <a:off x="4015551" y="2912967"/>
            <a:ext cx="1128834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38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350" dirty="0"/>
              <a:t>0</a:t>
            </a:r>
          </a:p>
        </p:txBody>
      </p:sp>
      <p:sp>
        <p:nvSpPr>
          <p:cNvPr id="21" name="Digit 1"/>
          <p:cNvSpPr txBox="1">
            <a:spLocks/>
          </p:cNvSpPr>
          <p:nvPr userDrawn="1"/>
        </p:nvSpPr>
        <p:spPr>
          <a:xfrm>
            <a:off x="1958003" y="2912967"/>
            <a:ext cx="1128834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8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35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0968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xit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0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9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8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7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6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4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3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2" presetClass="entr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2" presetID="12" presetClass="exit" presetSubtype="4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2" presetClass="entr" presetSubtype="1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1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8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2000"/>
                            </p:stCondLst>
                            <p:childTnLst>
                              <p:par>
                                <p:cTn id="227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3000"/>
                            </p:stCondLst>
                            <p:childTnLst>
                              <p:par>
                                <p:cTn id="236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45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4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3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2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8000"/>
                            </p:stCondLst>
                            <p:childTnLst>
                              <p:par>
                                <p:cTn id="281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2" presetClass="entr" presetSubtype="1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9000"/>
                            </p:stCondLst>
                            <p:childTnLst>
                              <p:par>
                                <p:cTn id="290" presetID="12" presetClass="exit" presetSubtype="4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2" presetClass="entr" presetSubtype="1" fill="hold" grpId="5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9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2" presetClass="exit" presetSubtype="4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31000"/>
                            </p:stCondLst>
                            <p:childTnLst>
                              <p:par>
                                <p:cTn id="316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25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33000"/>
                            </p:stCondLst>
                            <p:childTnLst>
                              <p:par>
                                <p:cTn id="334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43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35000"/>
                            </p:stCondLst>
                            <p:childTnLst>
                              <p:par>
                                <p:cTn id="352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36000"/>
                            </p:stCondLst>
                            <p:childTnLst>
                              <p:par>
                                <p:cTn id="361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7000"/>
                            </p:stCondLst>
                            <p:childTnLst>
                              <p:par>
                                <p:cTn id="370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38000"/>
                            </p:stCondLst>
                            <p:childTnLst>
                              <p:par>
                                <p:cTn id="379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2" presetClass="entr" presetSubtype="1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39000"/>
                            </p:stCondLst>
                            <p:childTnLst>
                              <p:par>
                                <p:cTn id="388" presetID="12" presetClass="exit" presetSubtype="4" fill="hold" grpId="7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grpId="7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40000"/>
                            </p:stCondLst>
                            <p:childTnLst>
                              <p:par>
                                <p:cTn id="397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2" presetClass="exit" presetSubtype="4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41000"/>
                            </p:stCondLst>
                            <p:childTnLst>
                              <p:par>
                                <p:cTn id="414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42000"/>
                            </p:stCondLst>
                            <p:childTnLst>
                              <p:par>
                                <p:cTn id="423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43000"/>
                            </p:stCondLst>
                            <p:childTnLst>
                              <p:par>
                                <p:cTn id="432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44000"/>
                            </p:stCondLst>
                            <p:childTnLst>
                              <p:par>
                                <p:cTn id="441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450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46000"/>
                            </p:stCondLst>
                            <p:childTnLst>
                              <p:par>
                                <p:cTn id="459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47000"/>
                            </p:stCondLst>
                            <p:childTnLst>
                              <p:par>
                                <p:cTn id="468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477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2" presetClass="entr" presetSubtype="1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49000"/>
                            </p:stCondLst>
                            <p:childTnLst>
                              <p:par>
                                <p:cTn id="486" presetID="12" presetClass="exit" presetSubtype="4" fill="hold" grpId="9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2" presetClass="entr" presetSubtype="1" fill="hold" grpId="9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50000"/>
                            </p:stCondLst>
                            <p:childTnLst>
                              <p:par>
                                <p:cTn id="495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2" presetClass="entr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12" presetClass="exit" presetSubtype="4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51000"/>
                            </p:stCondLst>
                            <p:childTnLst>
                              <p:par>
                                <p:cTn id="512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52000"/>
                            </p:stCondLst>
                            <p:childTnLst>
                              <p:par>
                                <p:cTn id="521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53000"/>
                            </p:stCondLst>
                            <p:childTnLst>
                              <p:par>
                                <p:cTn id="530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54000"/>
                            </p:stCondLst>
                            <p:childTnLst>
                              <p:par>
                                <p:cTn id="539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55000"/>
                            </p:stCondLst>
                            <p:childTnLst>
                              <p:par>
                                <p:cTn id="548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56000"/>
                            </p:stCondLst>
                            <p:childTnLst>
                              <p:par>
                                <p:cTn id="557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57000"/>
                            </p:stCondLst>
                            <p:childTnLst>
                              <p:par>
                                <p:cTn id="566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58000"/>
                            </p:stCondLst>
                            <p:childTnLst>
                              <p:par>
                                <p:cTn id="575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2" presetClass="entr" presetSubtype="1" fill="hold" grpId="1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59000"/>
                            </p:stCondLst>
                            <p:childTnLst>
                              <p:par>
                                <p:cTn id="584" presetID="12" presetClass="exit" presetSubtype="4" fill="hold" grpId="1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2" presetClass="entr" presetSubtype="1" fill="hold" grpId="1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4" grpId="0"/>
      <p:bldP spid="4" grpId="1"/>
      <p:bldP spid="4" grpId="2"/>
      <p:bldP spid="4" grpId="3"/>
      <p:bldP spid="4" grpId="4"/>
      <p:bldP spid="4" grpId="5"/>
      <p:bldP spid="4" grpId="6"/>
      <p:bldP spid="4" grpId="7"/>
      <p:bldP spid="4" grpId="8"/>
      <p:bldP spid="4" grpId="9"/>
      <p:bldP spid="4" grpId="10"/>
      <p:bldP spid="4" grpId="11"/>
      <p:bldP spid="5" grpId="0"/>
      <p:bldP spid="5" grpId="1"/>
      <p:bldP spid="5" grpId="2"/>
      <p:bldP spid="5" grpId="3"/>
      <p:bldP spid="5" grpId="4"/>
      <p:bldP spid="5" grpId="5"/>
      <p:bldP spid="5" grpId="6"/>
      <p:bldP spid="5" grpId="7"/>
      <p:bldP spid="5" grpId="8"/>
      <p:bldP spid="5" grpId="9"/>
      <p:bldP spid="5" grpId="10"/>
      <p:bldP spid="5" grpId="11"/>
      <p:bldP spid="6" grpId="0"/>
      <p:bldP spid="6" grpId="1"/>
      <p:bldP spid="6" grpId="2"/>
      <p:bldP spid="6" grpId="3"/>
      <p:bldP spid="6" grpId="4"/>
      <p:bldP spid="6" grpId="5"/>
      <p:bldP spid="6" grpId="6"/>
      <p:bldP spid="6" grpId="7"/>
      <p:bldP spid="6" grpId="8"/>
      <p:bldP spid="6" grpId="9"/>
      <p:bldP spid="6" grpId="10"/>
      <p:bldP spid="6" grpId="11"/>
      <p:bldP spid="7" grpId="0"/>
      <p:bldP spid="7" grpId="1"/>
      <p:bldP spid="7" grpId="2"/>
      <p:bldP spid="7" grpId="3"/>
      <p:bldP spid="7" grpId="4"/>
      <p:bldP spid="7" grpId="5"/>
      <p:bldP spid="7" grpId="6"/>
      <p:bldP spid="7" grpId="7"/>
      <p:bldP spid="7" grpId="8"/>
      <p:bldP spid="7" grpId="9"/>
      <p:bldP spid="7" grpId="10"/>
      <p:bldP spid="7" grpId="11"/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  <p:bldP spid="8" grpId="8"/>
      <p:bldP spid="8" grpId="9"/>
      <p:bldP spid="8" grpId="10"/>
      <p:bldP spid="8" grpId="11"/>
      <p:bldP spid="9" grpId="0"/>
      <p:bldP spid="9" grpId="1"/>
      <p:bldP spid="9" grpId="2"/>
      <p:bldP spid="9" grpId="3"/>
      <p:bldP spid="9" grpId="4"/>
      <p:bldP spid="9" grpId="5"/>
      <p:bldP spid="9" grpId="6"/>
      <p:bldP spid="9" grpId="7"/>
      <p:bldP spid="9" grpId="8"/>
      <p:bldP spid="9" grpId="9"/>
      <p:bldP spid="9" grpId="10"/>
      <p:bldP spid="9" grpId="11"/>
      <p:bldP spid="10" grpId="0"/>
      <p:bldP spid="10" grpId="1"/>
      <p:bldP spid="10" grpId="2"/>
      <p:bldP spid="10" grpId="3"/>
      <p:bldP spid="10" grpId="4"/>
      <p:bldP spid="10" grpId="5"/>
      <p:bldP spid="10" grpId="6"/>
      <p:bldP spid="10" grpId="7"/>
      <p:bldP spid="10" grpId="8"/>
      <p:bldP spid="10" grpId="9"/>
      <p:bldP spid="10" grpId="10"/>
      <p:bldP spid="10" grpId="11"/>
      <p:bldP spid="11" grpId="0"/>
      <p:bldP spid="11" grpId="1"/>
      <p:bldP spid="11" grpId="2"/>
      <p:bldP spid="11" grpId="3"/>
      <p:bldP spid="11" grpId="4"/>
      <p:bldP spid="11" grpId="5"/>
      <p:bldP spid="11" grpId="6"/>
      <p:bldP spid="11" grpId="7"/>
      <p:bldP spid="11" grpId="8"/>
      <p:bldP spid="11" grpId="9"/>
      <p:bldP spid="11" grpId="10"/>
      <p:bldP spid="11" grpId="11"/>
      <p:bldP spid="12" grpId="0"/>
      <p:bldP spid="12" grpId="1"/>
      <p:bldP spid="12" grpId="2"/>
      <p:bldP spid="12" grpId="3"/>
      <p:bldP spid="12" grpId="4"/>
      <p:bldP spid="12" grpId="5"/>
      <p:bldP spid="12" grpId="6"/>
      <p:bldP spid="12" grpId="7"/>
      <p:bldP spid="12" grpId="8"/>
      <p:bldP spid="12" grpId="9"/>
      <p:bldP spid="12" grpId="10"/>
      <p:bldP spid="12" grpId="1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19A1B-476C-F7C2-E4C3-914E476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BE9B9-ED02-728D-5A15-FD19342E4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8206A-5CA3-5B24-6B46-A7CAE7B6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3A86E-C201-ECE7-8A65-A37D8729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DD9F2-59B1-5429-BB0C-5A367345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BEFF2-53A9-1BA9-81D0-5B70505B9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D9382-3AEB-30C1-64A0-07153B0E2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56BD6-0C57-6AD1-B3FC-B3A8116B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B940A-7184-A17D-81C3-CED152FC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B5E10-9EBA-CFE7-31CD-90F413A6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4EC2A-849E-3AA7-6E35-19E9A018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60D7-A347-C40C-560A-A329DADF5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9DF0F-C71D-46FE-2996-154D05AF4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DEC3-B92E-F94B-9A76-8181FC89A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8ACBF3-7063-640C-F700-227DC2647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16A0D4-4E25-1C50-A570-5A5734C7C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AE70F-7CB6-5AA5-BDEE-4AE54513F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D9E83-6B31-5528-269D-044E3124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1FC443-F624-9618-02E9-3E17AF63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5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7029D-7676-1654-775D-8DC29F0A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55E8B2-C9E7-3724-2DA5-48810B88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4D3AC-EB69-A718-CFDA-F89B846F2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28E48-D82C-7B26-7DBB-E593B38F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8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24D5A3-5D98-EC3F-26C9-390C72AC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FD3E9-25E0-C6CA-6237-521DF101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8EA6C-EDD3-89F1-8496-C424084F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2D08-85FF-9BD5-F21B-D644AFBE1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DFC6C-6A5C-66E7-6C97-E2650377E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86A4D-5BD6-298D-CFE4-CB6C6D3B2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03A6A-CD76-15BC-C965-2479E8FD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92434-45C7-8648-B983-CA556E73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7AB25-EAED-F4E1-932C-1D4A69F0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3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9350-C7BF-061C-86C8-76A7AEEC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7E20CD-69E0-564B-F302-10EEE030B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8904D-B6A0-4A44-563A-79271F575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CAF67-55B0-C935-AB2A-FD208733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C9D4F-EEB4-50D1-56F3-1CE6CF2B1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2A236-3E3F-87E4-27E3-A4CA722F8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3A1E2A-388E-7997-7E84-97DEF5923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00EFC-8D68-37EF-DC08-9AD7D6D18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D8B2E-B287-8FF7-2B79-86D74D48C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7A299-D1E4-457C-91A6-EFC3B6D5A76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980A6-C841-34F7-5F65-79BAA9906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96A25-2230-B9F0-FDB6-06263EC66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3EC8-12C0-4352-B7D3-89070A715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9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6F2949-CB01-4BFD-8CA9-B62E8D619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7D3C0-DDC5-4119-83B3-552B9675C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10DED-FD9A-4C84-88C8-687019EE6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0D623-19E2-4B7A-9911-B7CA1453546E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C63DC-7D3B-4591-BBB1-D8BFE9A46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15DEB-DF4E-4A1D-B36A-AB67B8FAE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433B-A63B-4699-97D2-D52DBA3F6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Digit 1 Before Animation" hidden="1"/>
          <p:cNvSpPr txBox="1">
            <a:spLocks/>
          </p:cNvSpPr>
          <p:nvPr userDrawn="1"/>
        </p:nvSpPr>
        <p:spPr>
          <a:xfrm>
            <a:off x="2020518" y="2924146"/>
            <a:ext cx="1003801" cy="152580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8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350" dirty="0"/>
              <a:t>?</a:t>
            </a:r>
          </a:p>
        </p:txBody>
      </p:sp>
      <p:sp>
        <p:nvSpPr>
          <p:cNvPr id="64" name="Digit 4 Background"/>
          <p:cNvSpPr/>
          <p:nvPr userDrawn="1"/>
        </p:nvSpPr>
        <p:spPr>
          <a:xfrm>
            <a:off x="8811789" y="2422137"/>
            <a:ext cx="1715587" cy="2274595"/>
          </a:xfrm>
          <a:prstGeom prst="roundRect">
            <a:avLst>
              <a:gd name="adj" fmla="val 5431"/>
            </a:avLst>
          </a:prstGeom>
          <a:gradFill>
            <a:gsLst>
              <a:gs pos="0">
                <a:schemeClr val="accent6"/>
              </a:gs>
              <a:gs pos="50000">
                <a:schemeClr val="accent6"/>
              </a:gs>
              <a:gs pos="50000">
                <a:schemeClr val="accent6">
                  <a:lumMod val="9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50" b="1" dirty="0">
              <a:solidFill>
                <a:srgbClr val="F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" name="Digit 3 Background"/>
          <p:cNvSpPr/>
          <p:nvPr userDrawn="1"/>
        </p:nvSpPr>
        <p:spPr>
          <a:xfrm>
            <a:off x="6754241" y="2422137"/>
            <a:ext cx="1715587" cy="2274595"/>
          </a:xfrm>
          <a:prstGeom prst="roundRect">
            <a:avLst>
              <a:gd name="adj" fmla="val 5431"/>
            </a:avLst>
          </a:prstGeom>
          <a:gradFill>
            <a:gsLst>
              <a:gs pos="0">
                <a:schemeClr val="accent6"/>
              </a:gs>
              <a:gs pos="50000">
                <a:schemeClr val="accent6"/>
              </a:gs>
              <a:gs pos="50000">
                <a:schemeClr val="accent6">
                  <a:lumMod val="9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50" b="1" dirty="0">
              <a:solidFill>
                <a:srgbClr val="F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6" name="Digit 2 Background"/>
          <p:cNvSpPr/>
          <p:nvPr userDrawn="1"/>
        </p:nvSpPr>
        <p:spPr>
          <a:xfrm>
            <a:off x="3722173" y="2422137"/>
            <a:ext cx="1715587" cy="2274595"/>
          </a:xfrm>
          <a:prstGeom prst="roundRect">
            <a:avLst>
              <a:gd name="adj" fmla="val 5431"/>
            </a:avLst>
          </a:prstGeom>
          <a:gradFill>
            <a:gsLst>
              <a:gs pos="0">
                <a:schemeClr val="accent1"/>
              </a:gs>
              <a:gs pos="50000">
                <a:schemeClr val="accent1"/>
              </a:gs>
              <a:gs pos="50000">
                <a:schemeClr val="accent1">
                  <a:lumMod val="9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0350" b="1" dirty="0">
              <a:solidFill>
                <a:srgbClr val="F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Digit 1 Background"/>
          <p:cNvSpPr/>
          <p:nvPr userDrawn="1"/>
        </p:nvSpPr>
        <p:spPr>
          <a:xfrm>
            <a:off x="1664625" y="2422137"/>
            <a:ext cx="1715587" cy="2274595"/>
          </a:xfrm>
          <a:prstGeom prst="roundRect">
            <a:avLst>
              <a:gd name="adj" fmla="val 12834"/>
            </a:avLst>
          </a:prstGeom>
          <a:gradFill>
            <a:gsLst>
              <a:gs pos="0">
                <a:schemeClr val="accent1"/>
              </a:gs>
              <a:gs pos="50000">
                <a:schemeClr val="accent1"/>
              </a:gs>
              <a:gs pos="50000">
                <a:schemeClr val="accent1">
                  <a:lumMod val="9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50" b="1" dirty="0">
              <a:solidFill>
                <a:srgbClr val="F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8" name="Colon"/>
          <p:cNvSpPr txBox="1"/>
          <p:nvPr userDrawn="1"/>
        </p:nvSpPr>
        <p:spPr>
          <a:xfrm>
            <a:off x="5647801" y="2539097"/>
            <a:ext cx="718466" cy="16850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03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</p:txBody>
      </p:sp>
      <p:sp>
        <p:nvSpPr>
          <p:cNvPr id="69" name="Title"/>
          <p:cNvSpPr txBox="1"/>
          <p:nvPr userDrawn="1"/>
        </p:nvSpPr>
        <p:spPr>
          <a:xfrm>
            <a:off x="3822558" y="950231"/>
            <a:ext cx="454688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cap="all" dirty="0">
                <a:solidFill>
                  <a:schemeClr val="bg1"/>
                </a:solidFill>
              </a:rPr>
              <a:t>Next session starts in</a:t>
            </a:r>
          </a:p>
        </p:txBody>
      </p:sp>
      <p:sp>
        <p:nvSpPr>
          <p:cNvPr id="70" name="Minutes Label"/>
          <p:cNvSpPr txBox="1"/>
          <p:nvPr userDrawn="1"/>
        </p:nvSpPr>
        <p:spPr>
          <a:xfrm>
            <a:off x="2871264" y="4941997"/>
            <a:ext cx="1359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all" dirty="0">
                <a:solidFill>
                  <a:schemeClr val="bg1">
                    <a:alpha val="30000"/>
                  </a:schemeClr>
                </a:solidFill>
              </a:rPr>
              <a:t>Minutes</a:t>
            </a:r>
          </a:p>
        </p:txBody>
      </p:sp>
      <p:sp>
        <p:nvSpPr>
          <p:cNvPr id="71" name="Seconds Label"/>
          <p:cNvSpPr txBox="1"/>
          <p:nvPr userDrawn="1"/>
        </p:nvSpPr>
        <p:spPr>
          <a:xfrm>
            <a:off x="7957704" y="4941997"/>
            <a:ext cx="1366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all" dirty="0">
                <a:solidFill>
                  <a:schemeClr val="bg1">
                    <a:alpha val="30000"/>
                  </a:schemeClr>
                </a:solidFill>
              </a:rPr>
              <a:t>Seconds</a:t>
            </a:r>
          </a:p>
        </p:txBody>
      </p:sp>
    </p:spTree>
    <p:extLst>
      <p:ext uri="{BB962C8B-B14F-4D97-AF65-F5344CB8AC3E}">
        <p14:creationId xmlns:p14="http://schemas.microsoft.com/office/powerpoint/2010/main" val="105437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7F07-0910-4044-9184-0A8F7F62A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7901" y="1383528"/>
            <a:ext cx="4444491" cy="3167510"/>
          </a:xfrm>
        </p:spPr>
        <p:txBody>
          <a:bodyPr anchor="b">
            <a:normAutofit/>
          </a:bodyPr>
          <a:lstStyle/>
          <a:p>
            <a:pPr algn="r"/>
            <a:r>
              <a:rPr lang="en-US" sz="7100" b="1" dirty="0">
                <a:latin typeface="IBM Plex Sans Medium" panose="020B0603050203000203" pitchFamily="34" charset="0"/>
                <a:ea typeface="UD Digi Kyokasho N-B" panose="020B0400000000000000" pitchFamily="18" charset="-128"/>
                <a:cs typeface="Segoe UI Historic" panose="020B0604020202020204" pitchFamily="34" charset="0"/>
              </a:rPr>
              <a:t>Planning Board</a:t>
            </a:r>
            <a:br>
              <a:rPr lang="en-US" sz="7100" b="1" dirty="0">
                <a:latin typeface="IBM Plex Sans Medium" panose="020B0603050203000203" pitchFamily="34" charset="0"/>
                <a:ea typeface="UD Digi Kyokasho N-B" panose="020B0400000000000000" pitchFamily="18" charset="-128"/>
                <a:cs typeface="Segoe UI Historic" panose="020B0604020202020204" pitchFamily="34" charset="0"/>
              </a:rPr>
            </a:br>
            <a:r>
              <a:rPr lang="en-US" sz="7100" b="1" dirty="0">
                <a:latin typeface="IBM Plex Sans Medium" panose="020B0603050203000203" pitchFamily="34" charset="0"/>
                <a:ea typeface="UD Digi Kyokasho N-B" panose="020B0400000000000000" pitchFamily="18" charset="-128"/>
                <a:cs typeface="Segoe UI Historic" panose="020B0604020202020204" pitchFamily="34" charset="0"/>
              </a:rPr>
              <a:t>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E6553-D5A7-4C05-A1C7-CC95BC7C4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7901" y="4582815"/>
            <a:ext cx="4444491" cy="1312657"/>
          </a:xfrm>
        </p:spPr>
        <p:txBody>
          <a:bodyPr anchor="t">
            <a:normAutofit/>
          </a:bodyPr>
          <a:lstStyle/>
          <a:p>
            <a:pPr algn="r"/>
            <a:r>
              <a:rPr lang="en-US" dirty="0">
                <a:latin typeface="IBM Plex Sans Medium" panose="020B0603050203000203" pitchFamily="34" charset="0"/>
              </a:rPr>
              <a:t>5:30 PM  |  December 1, 2022 | King Street Meeting Room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BE8834-D4DD-4E23-A1C0-02E37A53D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722" y="2846934"/>
            <a:ext cx="1966329" cy="1214497"/>
          </a:xfrm>
          <a:prstGeom prst="rect">
            <a:avLst/>
          </a:prstGeom>
        </p:spPr>
      </p:pic>
      <p:sp>
        <p:nvSpPr>
          <p:cNvPr id="6" name="Right Triangle 5">
            <a:extLst>
              <a:ext uri="{FF2B5EF4-FFF2-40B4-BE49-F238E27FC236}">
                <a16:creationId xmlns:a16="http://schemas.microsoft.com/office/drawing/2014/main" id="{7E82AE76-1EDF-6355-F984-4DA2F9977927}"/>
              </a:ext>
            </a:extLst>
          </p:cNvPr>
          <p:cNvSpPr/>
          <p:nvPr/>
        </p:nvSpPr>
        <p:spPr>
          <a:xfrm rot="16200000">
            <a:off x="8067233" y="3672187"/>
            <a:ext cx="2734943" cy="2742713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438468-6399-AC68-4B04-95EBA4305D3E}"/>
              </a:ext>
            </a:extLst>
          </p:cNvPr>
          <p:cNvSpPr/>
          <p:nvPr/>
        </p:nvSpPr>
        <p:spPr>
          <a:xfrm>
            <a:off x="1625600" y="812800"/>
            <a:ext cx="8940800" cy="53871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54FA7C-7D99-4A79-B794-FB34C942DE6F}"/>
              </a:ext>
            </a:extLst>
          </p:cNvPr>
          <p:cNvSpPr txBox="1"/>
          <p:nvPr/>
        </p:nvSpPr>
        <p:spPr>
          <a:xfrm>
            <a:off x="1815216" y="1117601"/>
            <a:ext cx="8561567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Calibri Light" panose="020F0302020204030204"/>
              </a:rPr>
              <a:t>Meeting Called to Order </a:t>
            </a:r>
          </a:p>
          <a:p>
            <a:pPr marL="457200" indent="-457200" defTabSz="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Calibri Light" panose="020F0302020204030204"/>
              </a:rPr>
              <a:t>Roll Call </a:t>
            </a:r>
          </a:p>
          <a:p>
            <a:pPr marL="457200" indent="-457200" defTabSz="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Calibri Light" panose="020F0302020204030204"/>
              </a:rPr>
              <a:t>Vote to Allow Planning Board Members to Participate Remotely </a:t>
            </a:r>
          </a:p>
          <a:p>
            <a:pPr marL="457200" indent="-457200" defTabSz="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Calibri Light" panose="020F0302020204030204"/>
              </a:rPr>
              <a:t>Informal Public Comment </a:t>
            </a:r>
          </a:p>
          <a:p>
            <a:pPr marL="457200" indent="-457200" defTabSz="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Calibri Light" panose="020F0302020204030204"/>
              </a:rPr>
              <a:t>Adjustment of Agenda </a:t>
            </a:r>
          </a:p>
          <a:p>
            <a:pPr marL="457200" indent="-457200" defTabSz="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Calibri Light" panose="020F0302020204030204"/>
              </a:rPr>
              <a:t>November 17, 2022 Meeting Minutes </a:t>
            </a:r>
          </a:p>
          <a:p>
            <a:pPr marL="457200" indent="-457200" defTabSz="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Calibri Light" panose="020F0302020204030204"/>
              </a:rPr>
              <a:t>Continued Discussion and Recommendations of the Revised Draft 2045 Comprehensive Plan </a:t>
            </a:r>
          </a:p>
          <a:p>
            <a:pPr marL="457200" indent="-457200" defTabSz="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Calibri Light" panose="020F0302020204030204"/>
              </a:rPr>
              <a:t>Staff Updates </a:t>
            </a:r>
          </a:p>
          <a:p>
            <a:pPr marL="457200" indent="-457200" defTabSz="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Calibri Light" panose="020F0302020204030204"/>
              </a:rPr>
              <a:t>Adjournment </a:t>
            </a:r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6C7A5462-00F4-A0DC-E4B8-EEB803F21B53}"/>
              </a:ext>
            </a:extLst>
          </p:cNvPr>
          <p:cNvSpPr txBox="1">
            <a:spLocks/>
          </p:cNvSpPr>
          <p:nvPr/>
        </p:nvSpPr>
        <p:spPr>
          <a:xfrm>
            <a:off x="2152650" y="183983"/>
            <a:ext cx="7886700" cy="9336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  <a:endParaRPr lang="en-US" sz="4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1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7B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FFFA32-A8C4-4630-AAEF-248C316B55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94559" y="2851251"/>
            <a:ext cx="1128835" cy="1525802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5CA4F-32C6-499A-8A29-8C0C499DCD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94559" y="2851251"/>
            <a:ext cx="1128835" cy="1525802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820924-F9E7-4481-83E1-7917206F651B}"/>
              </a:ext>
            </a:extLst>
          </p:cNvPr>
          <p:cNvSpPr txBox="1"/>
          <p:nvPr/>
        </p:nvSpPr>
        <p:spPr>
          <a:xfrm>
            <a:off x="3889696" y="981513"/>
            <a:ext cx="4420999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sz="2400" dirty="0">
                <a:solidFill>
                  <a:prstClr val="white"/>
                </a:solidFill>
                <a:latin typeface="Century Gothic" panose="020B0502020202020204" pitchFamily="34" charset="0"/>
              </a:rPr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348011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7B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FFFA32-A8C4-4630-AAEF-248C316B55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94559" y="2851251"/>
            <a:ext cx="1128835" cy="1525802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5CA4F-32C6-499A-8A29-8C0C499DCD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94559" y="2851251"/>
            <a:ext cx="1128835" cy="1525802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820924-F9E7-4481-83E1-7917206F651B}"/>
              </a:ext>
            </a:extLst>
          </p:cNvPr>
          <p:cNvSpPr txBox="1"/>
          <p:nvPr/>
        </p:nvSpPr>
        <p:spPr>
          <a:xfrm>
            <a:off x="3889696" y="981513"/>
            <a:ext cx="4420999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sz="2400" dirty="0">
                <a:solidFill>
                  <a:prstClr val="white"/>
                </a:solidFill>
                <a:latin typeface="Century Gothic" panose="020B0502020202020204" pitchFamily="34" charset="0"/>
              </a:rPr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194009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7B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FFFA32-A8C4-4630-AAEF-248C316B55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94559" y="2851251"/>
            <a:ext cx="1128835" cy="1525802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5CA4F-32C6-499A-8A29-8C0C499DCD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94559" y="2851251"/>
            <a:ext cx="1128835" cy="1525802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820924-F9E7-4481-83E1-7917206F651B}"/>
              </a:ext>
            </a:extLst>
          </p:cNvPr>
          <p:cNvSpPr txBox="1"/>
          <p:nvPr/>
        </p:nvSpPr>
        <p:spPr>
          <a:xfrm>
            <a:off x="3889696" y="981513"/>
            <a:ext cx="4420999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sz="2400" dirty="0">
                <a:solidFill>
                  <a:prstClr val="white"/>
                </a:solidFill>
                <a:latin typeface="Century Gothic" panose="020B0502020202020204" pitchFamily="34" charset="0"/>
              </a:rPr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114055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72</Words>
  <Application>Microsoft Office PowerPoint</Application>
  <PresentationFormat>Widescreen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IBM Plex Sans Medium</vt:lpstr>
      <vt:lpstr>Verdana</vt:lpstr>
      <vt:lpstr>Office Theme</vt:lpstr>
      <vt:lpstr>1_Office Theme</vt:lpstr>
      <vt:lpstr>2_Office Theme</vt:lpstr>
      <vt:lpstr>Planning Board Meeting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Board Meeting</dc:title>
  <dc:creator>Liz Hanson</dc:creator>
  <cp:lastModifiedBy>Liz Hanson</cp:lastModifiedBy>
  <cp:revision>2</cp:revision>
  <dcterms:created xsi:type="dcterms:W3CDTF">2022-12-01T18:58:48Z</dcterms:created>
  <dcterms:modified xsi:type="dcterms:W3CDTF">2022-12-01T19:14:27Z</dcterms:modified>
</cp:coreProperties>
</file>