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4" r:id="rId1"/>
    <p:sldMasterId id="2147483776" r:id="rId2"/>
    <p:sldMasterId id="2147483784" r:id="rId3"/>
  </p:sldMasterIdLst>
  <p:notesMasterIdLst>
    <p:notesMasterId r:id="rId15"/>
  </p:notesMasterIdLst>
  <p:sldIdLst>
    <p:sldId id="328" r:id="rId4"/>
    <p:sldId id="331" r:id="rId5"/>
    <p:sldId id="346" r:id="rId6"/>
    <p:sldId id="347" r:id="rId7"/>
    <p:sldId id="348" r:id="rId8"/>
    <p:sldId id="356" r:id="rId9"/>
    <p:sldId id="357" r:id="rId10"/>
    <p:sldId id="350" r:id="rId11"/>
    <p:sldId id="360" r:id="rId12"/>
    <p:sldId id="358" r:id="rId13"/>
    <p:sldId id="35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na Peterson" initials="JP" lastIdx="1" clrIdx="0">
    <p:extLst>
      <p:ext uri="{19B8F6BF-5375-455C-9EA6-DF929625EA0E}">
        <p15:presenceInfo xmlns:p15="http://schemas.microsoft.com/office/powerpoint/2012/main" userId="S-1-5-21-941230971-2184700644-3651132530-121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7B70"/>
    <a:srgbClr val="203864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75300" autoAdjust="0"/>
  </p:normalViewPr>
  <p:slideViewPr>
    <p:cSldViewPr snapToGrid="0">
      <p:cViewPr varScale="1">
        <p:scale>
          <a:sx n="84" d="100"/>
          <a:sy n="84" d="100"/>
        </p:scale>
        <p:origin x="2118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1F089-7822-48D1-8689-8AC096D61E49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44EE1-DE0A-417D-A1C8-22CD702AFD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465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44EE1-DE0A-417D-A1C8-22CD702AFD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591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Census data helps to create context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44EE1-DE0A-417D-A1C8-22CD702AFD7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83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1922 in </a:t>
            </a:r>
            <a:r>
              <a:rPr lang="en-US" b="0" i="1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Pennsylvania Coal v. Mahon</a:t>
            </a:r>
            <a:r>
              <a:rPr lang="en-US" b="0" i="0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. Justice Holmes - “while property may be regulated to a certain extent, if regulation goes too far it will be recognized as a taking.” just compensation required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44EE1-DE0A-417D-A1C8-22CD702AFD7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662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7B900-6841-4CF8-90BB-508CB1340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2B45D-1D7A-4E8E-B9E4-7133CA1A2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53D38-6F93-456B-97EC-9703ADDF4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1FD4A-B2CE-4576-B583-CE09F3F81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98A1D-AA18-4B82-A59B-55B097E2F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18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228FF-F1AC-4106-A7C6-D50C8110F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733D4B-1A01-41D0-9D01-E3BE8C4747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2EC5F-1B0D-4E4E-91C7-C3A41B2C9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EF6D8-6E99-44B5-B215-52E75896F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F236B-64A6-48AC-BD84-7ADE5722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74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2DA046-6B77-49B7-9FC0-2067A0709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271E78-3E50-4A2C-A48E-181F16415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7555C-2599-4AB1-AB75-F481B4A08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4BBA9-FF6E-4305-ACDD-57B981537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30993-2860-48D0-941A-744C56064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44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3065" y="3602038"/>
            <a:ext cx="5855018" cy="214725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0333E-0850-44CD-9AD8-87FF27974E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780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82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97009"/>
            <a:ext cx="7378065" cy="99790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54482-2439-43A8-AD66-B37B0A7E82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800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442" y="1825626"/>
            <a:ext cx="6632258" cy="32150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A20CC-2017-46BA-97F5-046607E830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99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39122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26435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E1984-77C5-4FF5-87ED-30DF2CCF79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56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4"/>
            <a:ext cx="3868340" cy="32670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20783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FBC4E-6931-40C7-B40F-FE60C48081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469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365315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71475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E796D-0B69-41FC-BF00-50E6DB59E3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506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3793569" cy="481901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74904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7FA71-DD70-4E36-83D9-1608985D7B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85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nimated Dig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git 4: 0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</a:p>
        </p:txBody>
      </p:sp>
      <p:sp>
        <p:nvSpPr>
          <p:cNvPr id="4" name="Digit 4: 1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5" name="Digit 4: 2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6" name="Digit 4: 3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7" name="Digit 4: 4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8" name="Digit 4: 5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  <p:sp>
        <p:nvSpPr>
          <p:cNvPr id="9" name="Digit 4: 6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</a:p>
        </p:txBody>
      </p:sp>
      <p:sp>
        <p:nvSpPr>
          <p:cNvPr id="10" name="Digit 4: 7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</a:p>
        </p:txBody>
      </p:sp>
      <p:sp>
        <p:nvSpPr>
          <p:cNvPr id="11" name="Digit 4: 8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</a:p>
        </p:txBody>
      </p:sp>
      <p:sp>
        <p:nvSpPr>
          <p:cNvPr id="12" name="Digit 4: 9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</a:p>
        </p:txBody>
      </p:sp>
      <p:sp>
        <p:nvSpPr>
          <p:cNvPr id="13" name="Digit 3: 0"/>
          <p:cNvSpPr/>
          <p:nvPr userDrawn="1"/>
        </p:nvSpPr>
        <p:spPr>
          <a:xfrm>
            <a:off x="512823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</a:p>
        </p:txBody>
      </p:sp>
      <p:sp>
        <p:nvSpPr>
          <p:cNvPr id="14" name="Digit 3: 1"/>
          <p:cNvSpPr/>
          <p:nvPr userDrawn="1"/>
        </p:nvSpPr>
        <p:spPr>
          <a:xfrm>
            <a:off x="512823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15" name="Digit 3: 2"/>
          <p:cNvSpPr/>
          <p:nvPr userDrawn="1"/>
        </p:nvSpPr>
        <p:spPr>
          <a:xfrm>
            <a:off x="512823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16" name="Digit 3: 3"/>
          <p:cNvSpPr/>
          <p:nvPr userDrawn="1"/>
        </p:nvSpPr>
        <p:spPr>
          <a:xfrm>
            <a:off x="512823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17" name="Digit 3: 4"/>
          <p:cNvSpPr/>
          <p:nvPr userDrawn="1"/>
        </p:nvSpPr>
        <p:spPr>
          <a:xfrm>
            <a:off x="512823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18" name="Digit 3: 5"/>
          <p:cNvSpPr/>
          <p:nvPr userDrawn="1"/>
        </p:nvSpPr>
        <p:spPr>
          <a:xfrm>
            <a:off x="512823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  <p:sp>
        <p:nvSpPr>
          <p:cNvPr id="19" name="Digit 2: Before Anim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933075" y="2912968"/>
            <a:ext cx="1003801" cy="1525802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marL="0" indent="0" algn="ctr">
              <a:buFontTx/>
              <a:buNone/>
              <a:defRPr sz="1035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?</a:t>
            </a:r>
          </a:p>
        </p:txBody>
      </p:sp>
      <p:sp>
        <p:nvSpPr>
          <p:cNvPr id="20" name="Digit 2: After Anim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2933075" y="2912968"/>
            <a:ext cx="1003801" cy="1525802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marL="0" indent="0" algn="ctr">
              <a:buFontTx/>
              <a:buNone/>
              <a:defRPr sz="1035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?</a:t>
            </a:r>
          </a:p>
        </p:txBody>
      </p:sp>
      <p:sp>
        <p:nvSpPr>
          <p:cNvPr id="21" name="Digit 1: Before Animation"/>
          <p:cNvSpPr>
            <a:spLocks noGrp="1"/>
          </p:cNvSpPr>
          <p:nvPr>
            <p:ph type="body" sz="quarter" idx="10" hasCustomPrompt="1"/>
          </p:nvPr>
        </p:nvSpPr>
        <p:spPr>
          <a:xfrm>
            <a:off x="1389913" y="2912968"/>
            <a:ext cx="1003801" cy="1525802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035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?</a:t>
            </a:r>
          </a:p>
        </p:txBody>
      </p:sp>
      <p:sp>
        <p:nvSpPr>
          <p:cNvPr id="22" name="Digit 1: After Animation"/>
          <p:cNvSpPr>
            <a:spLocks noGrp="1"/>
          </p:cNvSpPr>
          <p:nvPr>
            <p:ph type="body" sz="quarter" idx="12" hasCustomPrompt="1"/>
          </p:nvPr>
        </p:nvSpPr>
        <p:spPr>
          <a:xfrm>
            <a:off x="1389913" y="2912968"/>
            <a:ext cx="1003801" cy="1525802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035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3865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xit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xit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2" presetClass="entr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2" presetClass="exit" presetSubtype="4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6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5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4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3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2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1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0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9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2" presetClass="entr" presetSubtype="1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7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2" presetClass="exit" presetSubtype="4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4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2000"/>
                            </p:stCondLst>
                            <p:childTnLst>
                              <p:par>
                                <p:cTn id="243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3000"/>
                            </p:stCondLst>
                            <p:childTnLst>
                              <p:par>
                                <p:cTn id="252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61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5000"/>
                            </p:stCondLst>
                            <p:childTnLst>
                              <p:par>
                                <p:cTn id="270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9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8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7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6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2" presetClass="entr" presetSubtype="1" fill="hold" grpId="5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2" presetClass="exit" presetSubtype="4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31000"/>
                            </p:stCondLst>
                            <p:childTnLst>
                              <p:par>
                                <p:cTn id="332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32000"/>
                            </p:stCondLst>
                            <p:childTnLst>
                              <p:par>
                                <p:cTn id="341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33000"/>
                            </p:stCondLst>
                            <p:childTnLst>
                              <p:par>
                                <p:cTn id="350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9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68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7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6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8000"/>
                            </p:stCondLst>
                            <p:childTnLst>
                              <p:par>
                                <p:cTn id="395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4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2" presetClass="entr" presetSubtype="1" fill="hold" grpId="7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3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12" presetClass="exit" presetSubtype="4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41000"/>
                            </p:stCondLst>
                            <p:childTnLst>
                              <p:par>
                                <p:cTn id="430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9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8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44000"/>
                            </p:stCondLst>
                            <p:childTnLst>
                              <p:par>
                                <p:cTn id="457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45000"/>
                            </p:stCondLst>
                            <p:childTnLst>
                              <p:par>
                                <p:cTn id="466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46000"/>
                            </p:stCondLst>
                            <p:childTnLst>
                              <p:par>
                                <p:cTn id="475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47000"/>
                            </p:stCondLst>
                            <p:childTnLst>
                              <p:par>
                                <p:cTn id="484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93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49000"/>
                            </p:stCondLst>
                            <p:childTnLst>
                              <p:par>
                                <p:cTn id="502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2" presetClass="entr" presetSubtype="1" fill="hold" grpId="9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50000"/>
                            </p:stCondLst>
                            <p:childTnLst>
                              <p:par>
                                <p:cTn id="511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2" presetClass="entr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9" presetID="12" presetClass="exit" presetSubtype="4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8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37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46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55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55000"/>
                            </p:stCondLst>
                            <p:childTnLst>
                              <p:par>
                                <p:cTn id="564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73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57000"/>
                            </p:stCondLst>
                            <p:childTnLst>
                              <p:par>
                                <p:cTn id="582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58000"/>
                            </p:stCondLst>
                            <p:childTnLst>
                              <p:par>
                                <p:cTn id="591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12" presetClass="entr" presetSubtype="1" fill="hold" grpId="1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3" grpId="5"/>
      <p:bldP spid="3" grpId="6"/>
      <p:bldP spid="3" grpId="7"/>
      <p:bldP spid="3" grpId="8"/>
      <p:bldP spid="3" grpId="9"/>
      <p:bldP spid="3" grpId="10"/>
      <p:bldP spid="3" grpId="11"/>
      <p:bldP spid="4" grpId="0"/>
      <p:bldP spid="4" grpId="1"/>
      <p:bldP spid="4" grpId="2"/>
      <p:bldP spid="4" grpId="3"/>
      <p:bldP spid="4" grpId="4"/>
      <p:bldP spid="4" grpId="5"/>
      <p:bldP spid="4" grpId="6"/>
      <p:bldP spid="4" grpId="7"/>
      <p:bldP spid="4" grpId="8"/>
      <p:bldP spid="4" grpId="9"/>
      <p:bldP spid="4" grpId="10"/>
      <p:bldP spid="4" grpId="11"/>
      <p:bldP spid="5" grpId="0"/>
      <p:bldP spid="5" grpId="1"/>
      <p:bldP spid="5" grpId="2"/>
      <p:bldP spid="5" grpId="3"/>
      <p:bldP spid="5" grpId="4"/>
      <p:bldP spid="5" grpId="5"/>
      <p:bldP spid="5" grpId="6"/>
      <p:bldP spid="5" grpId="7"/>
      <p:bldP spid="5" grpId="8"/>
      <p:bldP spid="5" grpId="9"/>
      <p:bldP spid="5" grpId="10"/>
      <p:bldP spid="5" grpId="11"/>
      <p:bldP spid="6" grpId="0"/>
      <p:bldP spid="6" grpId="1"/>
      <p:bldP spid="6" grpId="2"/>
      <p:bldP spid="6" grpId="3"/>
      <p:bldP spid="6" grpId="4"/>
      <p:bldP spid="6" grpId="5"/>
      <p:bldP spid="6" grpId="6"/>
      <p:bldP spid="6" grpId="7"/>
      <p:bldP spid="6" grpId="8"/>
      <p:bldP spid="6" grpId="9"/>
      <p:bldP spid="6" grpId="10"/>
      <p:bldP spid="6" grpId="11"/>
      <p:bldP spid="7" grpId="0"/>
      <p:bldP spid="7" grpId="1"/>
      <p:bldP spid="7" grpId="2"/>
      <p:bldP spid="7" grpId="3"/>
      <p:bldP spid="7" grpId="4"/>
      <p:bldP spid="7" grpId="5"/>
      <p:bldP spid="7" grpId="6"/>
      <p:bldP spid="7" grpId="7"/>
      <p:bldP spid="7" grpId="8"/>
      <p:bldP spid="7" grpId="9"/>
      <p:bldP spid="7" grpId="10"/>
      <p:bldP spid="7" grpId="11"/>
      <p:bldP spid="8" grpId="0"/>
      <p:bldP spid="8" grpId="1"/>
      <p:bldP spid="8" grpId="2"/>
      <p:bldP spid="8" grpId="3"/>
      <p:bldP spid="8" grpId="4"/>
      <p:bldP spid="8" grpId="5"/>
      <p:bldP spid="8" grpId="6"/>
      <p:bldP spid="8" grpId="7"/>
      <p:bldP spid="8" grpId="8"/>
      <p:bldP spid="8" grpId="9"/>
      <p:bldP spid="8" grpId="10"/>
      <p:bldP spid="8" grpId="11"/>
      <p:bldP spid="9" grpId="0"/>
      <p:bldP spid="9" grpId="1"/>
      <p:bldP spid="9" grpId="2"/>
      <p:bldP spid="9" grpId="3"/>
      <p:bldP spid="9" grpId="4"/>
      <p:bldP spid="9" grpId="5"/>
      <p:bldP spid="9" grpId="6"/>
      <p:bldP spid="9" grpId="7"/>
      <p:bldP spid="9" grpId="8"/>
      <p:bldP spid="9" grpId="9"/>
      <p:bldP spid="9" grpId="10"/>
      <p:bldP spid="9" grpId="11"/>
      <p:bldP spid="10" grpId="0"/>
      <p:bldP spid="10" grpId="1"/>
      <p:bldP spid="10" grpId="2"/>
      <p:bldP spid="10" grpId="3"/>
      <p:bldP spid="10" grpId="4"/>
      <p:bldP spid="10" grpId="5"/>
      <p:bldP spid="10" grpId="6"/>
      <p:bldP spid="10" grpId="7"/>
      <p:bldP spid="10" grpId="8"/>
      <p:bldP spid="10" grpId="9"/>
      <p:bldP spid="10" grpId="10"/>
      <p:bldP spid="10" grpId="11"/>
      <p:bldP spid="11" grpId="0"/>
      <p:bldP spid="11" grpId="1"/>
      <p:bldP spid="11" grpId="2"/>
      <p:bldP spid="11" grpId="3"/>
      <p:bldP spid="11" grpId="4"/>
      <p:bldP spid="11" grpId="5"/>
      <p:bldP spid="11" grpId="6"/>
      <p:bldP spid="11" grpId="7"/>
      <p:bldP spid="11" grpId="8"/>
      <p:bldP spid="11" grpId="9"/>
      <p:bldP spid="11" grpId="10"/>
      <p:bldP spid="11" grpId="11"/>
      <p:bldP spid="12" grpId="0"/>
      <p:bldP spid="12" grpId="1"/>
      <p:bldP spid="12" grpId="2"/>
      <p:bldP spid="12" grpId="3"/>
      <p:bldP spid="12" grpId="4"/>
      <p:bldP spid="12" grpId="5"/>
      <p:bldP spid="12" grpId="6"/>
      <p:bldP spid="12" grpId="7"/>
      <p:bldP spid="12" grpId="8"/>
      <p:bldP spid="12" grpId="9"/>
      <p:bldP spid="12" grpId="10"/>
      <p:bldP spid="12" grpId="1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 build="p">
        <p:tmplLst>
          <p:tmpl lvl="1">
            <p:tnLst>
              <p:par>
                <p:cTn presetID="12" presetClass="exit" presetSubtype="4" fill="hold" nodeType="withEffect">
                  <p:stCondLst>
                    <p:cond delay="500"/>
                  </p:stCondLst>
                  <p:childTnLst>
                    <p:anim calcmode="lin" valueType="num">
                      <p:cBhvr additive="base">
                        <p:cTn dur="500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+#ppt_h*1.125000"/>
                          </p:val>
                        </p:tav>
                      </p:tavLst>
                    </p:anim>
                    <p:animEffect transition="out" filter="wipe(down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2" presetClass="entr" presetSubtype="1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down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2" presetClass="exit" presetSubtype="4" fill="hold" nodeType="withEffect">
                  <p:stCondLst>
                    <p:cond delay="500"/>
                  </p:stCondLst>
                  <p:childTnLst>
                    <p:anim calcmode="lin" valueType="num">
                      <p:cBhvr additive="base">
                        <p:cTn dur="500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+#ppt_h*1.125000"/>
                          </p:val>
                        </p:tav>
                      </p:tavLst>
                    </p:anim>
                    <p:animEffect transition="out" filter="wipe(down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2" presetClass="entr" presetSubtype="1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down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AFD2-B5AD-4F3D-B2D6-CA68EFBC1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A67A0-63C2-4D50-A0E4-FF6933175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C879E-FE83-4A00-9DE2-4902A835E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165C3-39FF-402F-BD35-D601703A6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ABA5E-E8E4-4B67-B4D5-D7208F2C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3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nimated Dig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git 4: 0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</a:p>
        </p:txBody>
      </p:sp>
      <p:sp>
        <p:nvSpPr>
          <p:cNvPr id="4" name="Digit 4: 1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5" name="Digit 4: 2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6" name="Digit 4: 3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7" name="Digit 4: 4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8" name="Digit 4: 5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  <p:sp>
        <p:nvSpPr>
          <p:cNvPr id="9" name="Digit 4: 6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</a:p>
        </p:txBody>
      </p:sp>
      <p:sp>
        <p:nvSpPr>
          <p:cNvPr id="10" name="Digit 4: 7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</a:p>
        </p:txBody>
      </p:sp>
      <p:sp>
        <p:nvSpPr>
          <p:cNvPr id="11" name="Digit 4: 8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</a:p>
        </p:txBody>
      </p:sp>
      <p:sp>
        <p:nvSpPr>
          <p:cNvPr id="12" name="Digit 4: 9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</a:p>
        </p:txBody>
      </p:sp>
      <p:sp>
        <p:nvSpPr>
          <p:cNvPr id="13" name="Digit 3: 0"/>
          <p:cNvSpPr/>
          <p:nvPr userDrawn="1"/>
        </p:nvSpPr>
        <p:spPr>
          <a:xfrm>
            <a:off x="512823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</a:p>
        </p:txBody>
      </p:sp>
      <p:sp>
        <p:nvSpPr>
          <p:cNvPr id="14" name="Digit 3: 1"/>
          <p:cNvSpPr/>
          <p:nvPr userDrawn="1"/>
        </p:nvSpPr>
        <p:spPr>
          <a:xfrm>
            <a:off x="512823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15" name="Digit 3: 2"/>
          <p:cNvSpPr/>
          <p:nvPr userDrawn="1"/>
        </p:nvSpPr>
        <p:spPr>
          <a:xfrm>
            <a:off x="512823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16" name="Digit 3: 3"/>
          <p:cNvSpPr/>
          <p:nvPr userDrawn="1"/>
        </p:nvSpPr>
        <p:spPr>
          <a:xfrm>
            <a:off x="512823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17" name="Digit 3: 4"/>
          <p:cNvSpPr/>
          <p:nvPr userDrawn="1"/>
        </p:nvSpPr>
        <p:spPr>
          <a:xfrm>
            <a:off x="512823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18" name="Digit 3: 5"/>
          <p:cNvSpPr/>
          <p:nvPr userDrawn="1"/>
        </p:nvSpPr>
        <p:spPr>
          <a:xfrm>
            <a:off x="512823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  <p:sp>
        <p:nvSpPr>
          <p:cNvPr id="19" name="Digit 2: Before Anim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933075" y="2912968"/>
            <a:ext cx="1003801" cy="1525802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marL="0" indent="0" algn="ctr">
              <a:buFontTx/>
              <a:buNone/>
              <a:defRPr sz="1035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?</a:t>
            </a:r>
          </a:p>
        </p:txBody>
      </p:sp>
      <p:sp>
        <p:nvSpPr>
          <p:cNvPr id="20" name="Digit 2: After Anim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2933075" y="2912968"/>
            <a:ext cx="1003801" cy="1525802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marL="0" indent="0" algn="ctr">
              <a:buFontTx/>
              <a:buNone/>
              <a:defRPr sz="1035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?</a:t>
            </a:r>
          </a:p>
        </p:txBody>
      </p:sp>
      <p:sp>
        <p:nvSpPr>
          <p:cNvPr id="23" name="Digit 1"/>
          <p:cNvSpPr txBox="1">
            <a:spLocks/>
          </p:cNvSpPr>
          <p:nvPr userDrawn="1"/>
        </p:nvSpPr>
        <p:spPr>
          <a:xfrm>
            <a:off x="1327397" y="2912967"/>
            <a:ext cx="1128835" cy="1525802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8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35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9718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xit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2" presetClass="entr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1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2" presetClass="exit" presetSubtype="4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8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7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6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5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4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3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2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0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2" presetClass="entr" presetSubtype="1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9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2" presetClass="exit" presetSubtype="4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1000"/>
                            </p:stCondLst>
                            <p:childTnLst>
                              <p:par>
                                <p:cTn id="226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5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4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3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1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0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89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29000"/>
                            </p:stCondLst>
                            <p:childTnLst>
                              <p:par>
                                <p:cTn id="298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2" presetClass="entr" presetSubtype="1" fill="hold" grpId="5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30000"/>
                            </p:stCondLst>
                            <p:childTnLst>
                              <p:par>
                                <p:cTn id="307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2" presetClass="exit" presetSubtype="4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4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3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2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1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35000"/>
                            </p:stCondLst>
                            <p:childTnLst>
                              <p:par>
                                <p:cTn id="360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36000"/>
                            </p:stCondLst>
                            <p:childTnLst>
                              <p:par>
                                <p:cTn id="369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37000"/>
                            </p:stCondLst>
                            <p:childTnLst>
                              <p:par>
                                <p:cTn id="378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39000"/>
                            </p:stCondLst>
                            <p:childTnLst>
                              <p:par>
                                <p:cTn id="396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2" presetClass="entr" presetSubtype="1" fill="hold" grpId="7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40000"/>
                            </p:stCondLst>
                            <p:childTnLst>
                              <p:par>
                                <p:cTn id="405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12" presetClass="exit" presetSubtype="4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2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8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6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5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4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2" presetClass="entr" presetSubtype="1" fill="hold" grpId="9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3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2" presetClass="entr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2" presetClass="exit" presetSubtype="4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9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8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7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6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5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58000"/>
                            </p:stCondLst>
                            <p:childTnLst>
                              <p:par>
                                <p:cTn id="583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59000"/>
                            </p:stCondLst>
                            <p:childTnLst>
                              <p:par>
                                <p:cTn id="592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2" presetClass="entr" presetSubtype="1" fill="hold" grpId="1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3" grpId="5"/>
      <p:bldP spid="3" grpId="6"/>
      <p:bldP spid="3" grpId="7"/>
      <p:bldP spid="3" grpId="8"/>
      <p:bldP spid="3" grpId="9"/>
      <p:bldP spid="3" grpId="10"/>
      <p:bldP spid="3" grpId="11"/>
      <p:bldP spid="4" grpId="0"/>
      <p:bldP spid="4" grpId="1"/>
      <p:bldP spid="4" grpId="2"/>
      <p:bldP spid="4" grpId="3"/>
      <p:bldP spid="4" grpId="4"/>
      <p:bldP spid="4" grpId="5"/>
      <p:bldP spid="4" grpId="6"/>
      <p:bldP spid="4" grpId="7"/>
      <p:bldP spid="4" grpId="8"/>
      <p:bldP spid="4" grpId="9"/>
      <p:bldP spid="4" grpId="10"/>
      <p:bldP spid="4" grpId="11"/>
      <p:bldP spid="5" grpId="0"/>
      <p:bldP spid="5" grpId="1"/>
      <p:bldP spid="5" grpId="2"/>
      <p:bldP spid="5" grpId="3"/>
      <p:bldP spid="5" grpId="4"/>
      <p:bldP spid="5" grpId="5"/>
      <p:bldP spid="5" grpId="6"/>
      <p:bldP spid="5" grpId="7"/>
      <p:bldP spid="5" grpId="8"/>
      <p:bldP spid="5" grpId="9"/>
      <p:bldP spid="5" grpId="10"/>
      <p:bldP spid="5" grpId="11"/>
      <p:bldP spid="6" grpId="0"/>
      <p:bldP spid="6" grpId="1"/>
      <p:bldP spid="6" grpId="2"/>
      <p:bldP spid="6" grpId="3"/>
      <p:bldP spid="6" grpId="4"/>
      <p:bldP spid="6" grpId="5"/>
      <p:bldP spid="6" grpId="6"/>
      <p:bldP spid="6" grpId="7"/>
      <p:bldP spid="6" grpId="8"/>
      <p:bldP spid="6" grpId="9"/>
      <p:bldP spid="6" grpId="10"/>
      <p:bldP spid="6" grpId="11"/>
      <p:bldP spid="7" grpId="0"/>
      <p:bldP spid="7" grpId="1"/>
      <p:bldP spid="7" grpId="2"/>
      <p:bldP spid="7" grpId="3"/>
      <p:bldP spid="7" grpId="4"/>
      <p:bldP spid="7" grpId="5"/>
      <p:bldP spid="7" grpId="6"/>
      <p:bldP spid="7" grpId="7"/>
      <p:bldP spid="7" grpId="8"/>
      <p:bldP spid="7" grpId="9"/>
      <p:bldP spid="7" grpId="10"/>
      <p:bldP spid="7" grpId="11"/>
      <p:bldP spid="8" grpId="0"/>
      <p:bldP spid="8" grpId="1"/>
      <p:bldP spid="8" grpId="2"/>
      <p:bldP spid="8" grpId="3"/>
      <p:bldP spid="8" grpId="4"/>
      <p:bldP spid="8" grpId="5"/>
      <p:bldP spid="8" grpId="6"/>
      <p:bldP spid="8" grpId="7"/>
      <p:bldP spid="8" grpId="8"/>
      <p:bldP spid="8" grpId="9"/>
      <p:bldP spid="8" grpId="10"/>
      <p:bldP spid="8" grpId="11"/>
      <p:bldP spid="9" grpId="0"/>
      <p:bldP spid="9" grpId="1"/>
      <p:bldP spid="9" grpId="2"/>
      <p:bldP spid="9" grpId="3"/>
      <p:bldP spid="9" grpId="4"/>
      <p:bldP spid="9" grpId="5"/>
      <p:bldP spid="9" grpId="6"/>
      <p:bldP spid="9" grpId="7"/>
      <p:bldP spid="9" grpId="8"/>
      <p:bldP spid="9" grpId="9"/>
      <p:bldP spid="9" grpId="10"/>
      <p:bldP spid="9" grpId="11"/>
      <p:bldP spid="10" grpId="0"/>
      <p:bldP spid="10" grpId="1"/>
      <p:bldP spid="10" grpId="2"/>
      <p:bldP spid="10" grpId="3"/>
      <p:bldP spid="10" grpId="4"/>
      <p:bldP spid="10" grpId="5"/>
      <p:bldP spid="10" grpId="6"/>
      <p:bldP spid="10" grpId="7"/>
      <p:bldP spid="10" grpId="8"/>
      <p:bldP spid="10" grpId="9"/>
      <p:bldP spid="10" grpId="10"/>
      <p:bldP spid="10" grpId="11"/>
      <p:bldP spid="11" grpId="0"/>
      <p:bldP spid="11" grpId="1"/>
      <p:bldP spid="11" grpId="2"/>
      <p:bldP spid="11" grpId="3"/>
      <p:bldP spid="11" grpId="4"/>
      <p:bldP spid="11" grpId="5"/>
      <p:bldP spid="11" grpId="6"/>
      <p:bldP spid="11" grpId="7"/>
      <p:bldP spid="11" grpId="8"/>
      <p:bldP spid="11" grpId="9"/>
      <p:bldP spid="11" grpId="10"/>
      <p:bldP spid="11" grpId="11"/>
      <p:bldP spid="12" grpId="0"/>
      <p:bldP spid="12" grpId="1"/>
      <p:bldP spid="12" grpId="2"/>
      <p:bldP spid="12" grpId="3"/>
      <p:bldP spid="12" grpId="4"/>
      <p:bldP spid="12" grpId="5"/>
      <p:bldP spid="12" grpId="6"/>
      <p:bldP spid="12" grpId="7"/>
      <p:bldP spid="12" grpId="8"/>
      <p:bldP spid="12" grpId="9"/>
      <p:bldP spid="12" grpId="10"/>
      <p:bldP spid="12" grpId="1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 build="p">
        <p:tmplLst>
          <p:tmpl lvl="1">
            <p:tnLst>
              <p:par>
                <p:cTn presetID="12" presetClass="exit" presetSubtype="4" fill="hold" nodeType="withEffect">
                  <p:stCondLst>
                    <p:cond delay="500"/>
                  </p:stCondLst>
                  <p:childTnLst>
                    <p:anim calcmode="lin" valueType="num">
                      <p:cBhvr additive="base">
                        <p:cTn dur="500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+#ppt_h*1.125000"/>
                          </p:val>
                        </p:tav>
                      </p:tavLst>
                    </p:anim>
                    <p:animEffect transition="out" filter="wipe(down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2" presetClass="entr" presetSubtype="1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down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nimated Dig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git 4: 0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</a:p>
        </p:txBody>
      </p:sp>
      <p:sp>
        <p:nvSpPr>
          <p:cNvPr id="4" name="Digit 4: 1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5" name="Digit 4: 2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6" name="Digit 4: 3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7" name="Digit 4: 4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8" name="Digit 4: 5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  <p:sp>
        <p:nvSpPr>
          <p:cNvPr id="9" name="Digit 4: 6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</a:p>
        </p:txBody>
      </p:sp>
      <p:sp>
        <p:nvSpPr>
          <p:cNvPr id="10" name="Digit 4: 7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</a:p>
        </p:txBody>
      </p:sp>
      <p:sp>
        <p:nvSpPr>
          <p:cNvPr id="11" name="Digit 4: 8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</a:p>
        </p:txBody>
      </p:sp>
      <p:sp>
        <p:nvSpPr>
          <p:cNvPr id="12" name="Digit 4: 9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</a:p>
        </p:txBody>
      </p:sp>
      <p:sp>
        <p:nvSpPr>
          <p:cNvPr id="13" name="Digit 3: 0"/>
          <p:cNvSpPr/>
          <p:nvPr userDrawn="1"/>
        </p:nvSpPr>
        <p:spPr>
          <a:xfrm>
            <a:off x="512823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</a:p>
        </p:txBody>
      </p:sp>
      <p:sp>
        <p:nvSpPr>
          <p:cNvPr id="14" name="Digit 3: 1"/>
          <p:cNvSpPr/>
          <p:nvPr userDrawn="1"/>
        </p:nvSpPr>
        <p:spPr>
          <a:xfrm>
            <a:off x="512823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15" name="Digit 3: 2"/>
          <p:cNvSpPr/>
          <p:nvPr userDrawn="1"/>
        </p:nvSpPr>
        <p:spPr>
          <a:xfrm>
            <a:off x="512823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16" name="Digit 3: 3"/>
          <p:cNvSpPr/>
          <p:nvPr userDrawn="1"/>
        </p:nvSpPr>
        <p:spPr>
          <a:xfrm>
            <a:off x="512823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17" name="Digit 3: 4"/>
          <p:cNvSpPr/>
          <p:nvPr userDrawn="1"/>
        </p:nvSpPr>
        <p:spPr>
          <a:xfrm>
            <a:off x="512823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18" name="Digit 3: 5"/>
          <p:cNvSpPr/>
          <p:nvPr userDrawn="1"/>
        </p:nvSpPr>
        <p:spPr>
          <a:xfrm>
            <a:off x="512823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  <p:sp>
        <p:nvSpPr>
          <p:cNvPr id="22" name="Digit 2"/>
          <p:cNvSpPr txBox="1">
            <a:spLocks/>
          </p:cNvSpPr>
          <p:nvPr userDrawn="1"/>
        </p:nvSpPr>
        <p:spPr>
          <a:xfrm>
            <a:off x="2870558" y="2912967"/>
            <a:ext cx="1128835" cy="1525802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38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350" dirty="0"/>
              <a:t>0</a:t>
            </a:r>
          </a:p>
        </p:txBody>
      </p:sp>
      <p:sp>
        <p:nvSpPr>
          <p:cNvPr id="21" name="Digit 1"/>
          <p:cNvSpPr txBox="1">
            <a:spLocks/>
          </p:cNvSpPr>
          <p:nvPr userDrawn="1"/>
        </p:nvSpPr>
        <p:spPr>
          <a:xfrm>
            <a:off x="1327397" y="2912967"/>
            <a:ext cx="1128835" cy="1525802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8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35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97998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2" presetClass="entr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2" presetClass="exit" presetSubtype="4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9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8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7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6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5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4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3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2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2" presetClass="entr" presetSubtype="1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1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2" presetClass="exit" presetSubtype="4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1000"/>
                            </p:stCondLst>
                            <p:childTnLst>
                              <p:par>
                                <p:cTn id="218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2000"/>
                            </p:stCondLst>
                            <p:childTnLst>
                              <p:par>
                                <p:cTn id="227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3000"/>
                            </p:stCondLst>
                            <p:childTnLst>
                              <p:par>
                                <p:cTn id="236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245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4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63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7000"/>
                            </p:stCondLst>
                            <p:childTnLst>
                              <p:par>
                                <p:cTn id="272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81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9000"/>
                            </p:stCondLst>
                            <p:childTnLst>
                              <p:par>
                                <p:cTn id="290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2" presetClass="entr" presetSubtype="1" fill="hold" grpId="5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99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2" presetClass="exit" presetSubtype="4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0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31000"/>
                            </p:stCondLst>
                            <p:childTnLst>
                              <p:par>
                                <p:cTn id="316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25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34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43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2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61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37000"/>
                            </p:stCondLst>
                            <p:childTnLst>
                              <p:par>
                                <p:cTn id="370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79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39000"/>
                            </p:stCondLst>
                            <p:childTnLst>
                              <p:par>
                                <p:cTn id="388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2" presetClass="entr" presetSubtype="1" fill="hold" grpId="7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97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2" presetClass="exit" presetSubtype="4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14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42000"/>
                            </p:stCondLst>
                            <p:childTnLst>
                              <p:par>
                                <p:cTn id="423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43000"/>
                            </p:stCondLst>
                            <p:childTnLst>
                              <p:par>
                                <p:cTn id="432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1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0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46000"/>
                            </p:stCondLst>
                            <p:childTnLst>
                              <p:par>
                                <p:cTn id="459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68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48000"/>
                            </p:stCondLst>
                            <p:childTnLst>
                              <p:par>
                                <p:cTn id="477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86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2" presetClass="entr" presetSubtype="1" fill="hold" grpId="9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50000"/>
                            </p:stCondLst>
                            <p:childTnLst>
                              <p:par>
                                <p:cTn id="495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2" presetClass="entr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12" presetClass="exit" presetSubtype="4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0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51000"/>
                            </p:stCondLst>
                            <p:childTnLst>
                              <p:par>
                                <p:cTn id="512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1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0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54000"/>
                            </p:stCondLst>
                            <p:childTnLst>
                              <p:par>
                                <p:cTn id="539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55000"/>
                            </p:stCondLst>
                            <p:childTnLst>
                              <p:par>
                                <p:cTn id="548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56000"/>
                            </p:stCondLst>
                            <p:childTnLst>
                              <p:par>
                                <p:cTn id="557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57000"/>
                            </p:stCondLst>
                            <p:childTnLst>
                              <p:par>
                                <p:cTn id="566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5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59000"/>
                            </p:stCondLst>
                            <p:childTnLst>
                              <p:par>
                                <p:cTn id="584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2" presetClass="entr" presetSubtype="1" fill="hold" grpId="1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3" grpId="5"/>
      <p:bldP spid="3" grpId="6"/>
      <p:bldP spid="3" grpId="7"/>
      <p:bldP spid="3" grpId="8"/>
      <p:bldP spid="3" grpId="9"/>
      <p:bldP spid="3" grpId="10"/>
      <p:bldP spid="3" grpId="11"/>
      <p:bldP spid="4" grpId="0"/>
      <p:bldP spid="4" grpId="1"/>
      <p:bldP spid="4" grpId="2"/>
      <p:bldP spid="4" grpId="3"/>
      <p:bldP spid="4" grpId="4"/>
      <p:bldP spid="4" grpId="5"/>
      <p:bldP spid="4" grpId="6"/>
      <p:bldP spid="4" grpId="7"/>
      <p:bldP spid="4" grpId="8"/>
      <p:bldP spid="4" grpId="9"/>
      <p:bldP spid="4" grpId="10"/>
      <p:bldP spid="4" grpId="11"/>
      <p:bldP spid="5" grpId="0"/>
      <p:bldP spid="5" grpId="1"/>
      <p:bldP spid="5" grpId="2"/>
      <p:bldP spid="5" grpId="3"/>
      <p:bldP spid="5" grpId="4"/>
      <p:bldP spid="5" grpId="5"/>
      <p:bldP spid="5" grpId="6"/>
      <p:bldP spid="5" grpId="7"/>
      <p:bldP spid="5" grpId="8"/>
      <p:bldP spid="5" grpId="9"/>
      <p:bldP spid="5" grpId="10"/>
      <p:bldP spid="5" grpId="11"/>
      <p:bldP spid="6" grpId="0"/>
      <p:bldP spid="6" grpId="1"/>
      <p:bldP spid="6" grpId="2"/>
      <p:bldP spid="6" grpId="3"/>
      <p:bldP spid="6" grpId="4"/>
      <p:bldP spid="6" grpId="5"/>
      <p:bldP spid="6" grpId="6"/>
      <p:bldP spid="6" grpId="7"/>
      <p:bldP spid="6" grpId="8"/>
      <p:bldP spid="6" grpId="9"/>
      <p:bldP spid="6" grpId="10"/>
      <p:bldP spid="6" grpId="11"/>
      <p:bldP spid="7" grpId="0"/>
      <p:bldP spid="7" grpId="1"/>
      <p:bldP spid="7" grpId="2"/>
      <p:bldP spid="7" grpId="3"/>
      <p:bldP spid="7" grpId="4"/>
      <p:bldP spid="7" grpId="5"/>
      <p:bldP spid="7" grpId="6"/>
      <p:bldP spid="7" grpId="7"/>
      <p:bldP spid="7" grpId="8"/>
      <p:bldP spid="7" grpId="9"/>
      <p:bldP spid="7" grpId="10"/>
      <p:bldP spid="7" grpId="11"/>
      <p:bldP spid="8" grpId="0"/>
      <p:bldP spid="8" grpId="1"/>
      <p:bldP spid="8" grpId="2"/>
      <p:bldP spid="8" grpId="3"/>
      <p:bldP spid="8" grpId="4"/>
      <p:bldP spid="8" grpId="5"/>
      <p:bldP spid="8" grpId="6"/>
      <p:bldP spid="8" grpId="7"/>
      <p:bldP spid="8" grpId="8"/>
      <p:bldP spid="8" grpId="9"/>
      <p:bldP spid="8" grpId="10"/>
      <p:bldP spid="8" grpId="11"/>
      <p:bldP spid="9" grpId="0"/>
      <p:bldP spid="9" grpId="1"/>
      <p:bldP spid="9" grpId="2"/>
      <p:bldP spid="9" grpId="3"/>
      <p:bldP spid="9" grpId="4"/>
      <p:bldP spid="9" grpId="5"/>
      <p:bldP spid="9" grpId="6"/>
      <p:bldP spid="9" grpId="7"/>
      <p:bldP spid="9" grpId="8"/>
      <p:bldP spid="9" grpId="9"/>
      <p:bldP spid="9" grpId="10"/>
      <p:bldP spid="9" grpId="11"/>
      <p:bldP spid="10" grpId="0"/>
      <p:bldP spid="10" grpId="1"/>
      <p:bldP spid="10" grpId="2"/>
      <p:bldP spid="10" grpId="3"/>
      <p:bldP spid="10" grpId="4"/>
      <p:bldP spid="10" grpId="5"/>
      <p:bldP spid="10" grpId="6"/>
      <p:bldP spid="10" grpId="7"/>
      <p:bldP spid="10" grpId="8"/>
      <p:bldP spid="10" grpId="9"/>
      <p:bldP spid="10" grpId="10"/>
      <p:bldP spid="10" grpId="11"/>
      <p:bldP spid="11" grpId="0"/>
      <p:bldP spid="11" grpId="1"/>
      <p:bldP spid="11" grpId="2"/>
      <p:bldP spid="11" grpId="3"/>
      <p:bldP spid="11" grpId="4"/>
      <p:bldP spid="11" grpId="5"/>
      <p:bldP spid="11" grpId="6"/>
      <p:bldP spid="11" grpId="7"/>
      <p:bldP spid="11" grpId="8"/>
      <p:bldP spid="11" grpId="9"/>
      <p:bldP spid="11" grpId="10"/>
      <p:bldP spid="11" grpId="11"/>
      <p:bldP spid="12" grpId="0"/>
      <p:bldP spid="12" grpId="1"/>
      <p:bldP spid="12" grpId="2"/>
      <p:bldP spid="12" grpId="3"/>
      <p:bldP spid="12" grpId="4"/>
      <p:bldP spid="12" grpId="5"/>
      <p:bldP spid="12" grpId="6"/>
      <p:bldP spid="12" grpId="7"/>
      <p:bldP spid="12" grpId="8"/>
      <p:bldP spid="12" grpId="9"/>
      <p:bldP spid="12" grpId="10"/>
      <p:bldP spid="12" grpId="1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6F7A0-9825-4095-86C1-C307F1938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239BB-9531-4591-A1DB-4CF13CE24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E18A7-6C62-40FE-9D55-DC9D2E927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EFEAB-8480-4405-BCB4-7D33AB752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4BFE1-2D7A-4FD9-8710-C99651507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33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908F4-8B36-4A7C-94ED-D054C35BA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F5976-777D-420A-BD83-2D05437748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CAC7D-A99B-45AC-BB8E-68982EE7C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3C755-517D-45B8-9A9C-416E63576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E72A41-9D6B-4A6D-9429-C48CE8B60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079160-C4B4-4ADC-AEFF-F48746EA6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26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29C9D-C394-499A-B8ED-81747557E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CEBA4-6A27-4A17-84DB-F3251FCFF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87F0D-24E7-4CAE-AC4F-EF2F8CEB0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748023-E3B9-44FC-B40A-1A3B709EF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155E9B-310F-41EE-A337-66DC9E5EBA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0F8173-F443-4CFC-B21B-3A4694DD7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7FCDC4-46A6-4806-949F-61CC3B95A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FEECBE-E35E-4A8C-AE4C-F90401A5A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20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1ACD2-C259-4AE4-8BE5-F038F07C0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957253-2199-48A1-A3B7-4392222AE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61463-C13A-4983-9AE3-D72F77CC8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D64DEA-3781-4E96-BA51-85C4BE19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10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509D75-4447-4F86-8C6E-DECBF972E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93BE83-6D48-40DB-8F62-0C5B4466F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667164-93F4-4CAC-9E51-968C26C9C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76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657E9-4E4F-4B27-B191-288A7B017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EC9D0-D273-4552-8B22-BAB40CE91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6B7C7F-8E65-4902-9573-AC5B26A6F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07D23-CC01-4B4A-817C-8C7C26F28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D5290-59A2-428A-BF19-7AC3F88D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5BF1C-1944-4EA6-9211-003FBCE09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23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37364-9958-40B6-9A57-A59B11FF1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C0B391-35F6-4C63-9086-7F75193FEB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83B58D-C0EA-4C6A-80F8-50449C3E8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998E33-EBEF-40C4-89F2-4905AFC8A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BF3B59-1C73-4052-B50F-E3CBE35E3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14324B-28B6-4158-AEAD-5A71F4931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56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6F2949-CB01-4BFD-8CA9-B62E8D619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7D3C0-DDC5-4119-83B3-552B9675C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10DED-FD9A-4C84-88C8-687019EE6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0D623-19E2-4B7A-9911-B7CA1453546E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C63DC-7D3B-4591-BBB1-D8BFE9A463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15DEB-DF4E-4A1D-B36A-AB67B8FAE5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2433B-A63B-4699-97D2-D52DBA3F6F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54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76964"/>
            <a:ext cx="9144000" cy="681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EC50E3-62F1-4851-9F34-AC6FBB01C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-25400"/>
            <a:ext cx="9144000" cy="21113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1033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307" y="4751389"/>
            <a:ext cx="125611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063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ebas Neue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ebas Neue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ebas Neue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ebas Neue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ebas Neue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ebas Neue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ebas Neue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ebas Neue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Digit 1 Before Animation" hidden="1"/>
          <p:cNvSpPr txBox="1">
            <a:spLocks/>
          </p:cNvSpPr>
          <p:nvPr userDrawn="1"/>
        </p:nvSpPr>
        <p:spPr>
          <a:xfrm>
            <a:off x="1389913" y="2924146"/>
            <a:ext cx="1003801" cy="1525802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8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350" dirty="0"/>
              <a:t>?</a:t>
            </a:r>
          </a:p>
        </p:txBody>
      </p:sp>
      <p:sp>
        <p:nvSpPr>
          <p:cNvPr id="64" name="Digit 4 Background"/>
          <p:cNvSpPr/>
          <p:nvPr userDrawn="1"/>
        </p:nvSpPr>
        <p:spPr>
          <a:xfrm>
            <a:off x="6608842" y="2422137"/>
            <a:ext cx="1286690" cy="2274595"/>
          </a:xfrm>
          <a:prstGeom prst="roundRect">
            <a:avLst>
              <a:gd name="adj" fmla="val 5431"/>
            </a:avLst>
          </a:prstGeom>
          <a:gradFill>
            <a:gsLst>
              <a:gs pos="0">
                <a:schemeClr val="accent6"/>
              </a:gs>
              <a:gs pos="50000">
                <a:schemeClr val="accent6"/>
              </a:gs>
              <a:gs pos="50000">
                <a:schemeClr val="accent6">
                  <a:lumMod val="9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350" b="1" dirty="0">
              <a:solidFill>
                <a:srgbClr val="FC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5" name="Digit 3 Background"/>
          <p:cNvSpPr/>
          <p:nvPr userDrawn="1"/>
        </p:nvSpPr>
        <p:spPr>
          <a:xfrm>
            <a:off x="5065681" y="2422137"/>
            <a:ext cx="1286690" cy="2274595"/>
          </a:xfrm>
          <a:prstGeom prst="roundRect">
            <a:avLst>
              <a:gd name="adj" fmla="val 5431"/>
            </a:avLst>
          </a:prstGeom>
          <a:gradFill>
            <a:gsLst>
              <a:gs pos="0">
                <a:schemeClr val="accent6"/>
              </a:gs>
              <a:gs pos="50000">
                <a:schemeClr val="accent6"/>
              </a:gs>
              <a:gs pos="50000">
                <a:schemeClr val="accent6">
                  <a:lumMod val="9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350" b="1" dirty="0">
              <a:solidFill>
                <a:srgbClr val="FC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6" name="Digit 2 Background"/>
          <p:cNvSpPr/>
          <p:nvPr userDrawn="1"/>
        </p:nvSpPr>
        <p:spPr>
          <a:xfrm>
            <a:off x="2791630" y="2422137"/>
            <a:ext cx="1286690" cy="2274595"/>
          </a:xfrm>
          <a:prstGeom prst="roundRect">
            <a:avLst>
              <a:gd name="adj" fmla="val 5431"/>
            </a:avLst>
          </a:prstGeom>
          <a:gradFill>
            <a:gsLst>
              <a:gs pos="0">
                <a:schemeClr val="accent1"/>
              </a:gs>
              <a:gs pos="50000">
                <a:schemeClr val="accent1"/>
              </a:gs>
              <a:gs pos="50000">
                <a:schemeClr val="accent1">
                  <a:lumMod val="9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0350" b="1" dirty="0">
              <a:solidFill>
                <a:srgbClr val="FC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7" name="Digit 1 Background"/>
          <p:cNvSpPr/>
          <p:nvPr userDrawn="1"/>
        </p:nvSpPr>
        <p:spPr>
          <a:xfrm>
            <a:off x="1248469" y="2422137"/>
            <a:ext cx="1286690" cy="2274595"/>
          </a:xfrm>
          <a:prstGeom prst="roundRect">
            <a:avLst>
              <a:gd name="adj" fmla="val 12834"/>
            </a:avLst>
          </a:prstGeom>
          <a:gradFill>
            <a:gsLst>
              <a:gs pos="0">
                <a:schemeClr val="accent1"/>
              </a:gs>
              <a:gs pos="50000">
                <a:schemeClr val="accent1"/>
              </a:gs>
              <a:gs pos="50000">
                <a:schemeClr val="accent1">
                  <a:lumMod val="9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350" b="1" dirty="0">
              <a:solidFill>
                <a:srgbClr val="FC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8" name="Colon"/>
          <p:cNvSpPr txBox="1"/>
          <p:nvPr userDrawn="1"/>
        </p:nvSpPr>
        <p:spPr>
          <a:xfrm>
            <a:off x="4235851" y="2539096"/>
            <a:ext cx="718466" cy="16850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3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</p:txBody>
      </p:sp>
      <p:sp>
        <p:nvSpPr>
          <p:cNvPr id="69" name="Title"/>
          <p:cNvSpPr txBox="1"/>
          <p:nvPr userDrawn="1"/>
        </p:nvSpPr>
        <p:spPr>
          <a:xfrm>
            <a:off x="2298558" y="950231"/>
            <a:ext cx="454688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300" b="1" cap="all" dirty="0">
                <a:solidFill>
                  <a:schemeClr val="bg1"/>
                </a:solidFill>
              </a:rPr>
              <a:t>Next session starts in</a:t>
            </a:r>
          </a:p>
        </p:txBody>
      </p:sp>
      <p:sp>
        <p:nvSpPr>
          <p:cNvPr id="70" name="Minutes Label"/>
          <p:cNvSpPr txBox="1"/>
          <p:nvPr userDrawn="1"/>
        </p:nvSpPr>
        <p:spPr>
          <a:xfrm>
            <a:off x="1983465" y="4941996"/>
            <a:ext cx="1359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cap="all" dirty="0">
                <a:solidFill>
                  <a:schemeClr val="bg1">
                    <a:alpha val="30000"/>
                  </a:schemeClr>
                </a:solidFill>
              </a:rPr>
              <a:t>Minutes</a:t>
            </a:r>
          </a:p>
        </p:txBody>
      </p:sp>
      <p:sp>
        <p:nvSpPr>
          <p:cNvPr id="71" name="Seconds Label"/>
          <p:cNvSpPr txBox="1"/>
          <p:nvPr userDrawn="1"/>
        </p:nvSpPr>
        <p:spPr>
          <a:xfrm>
            <a:off x="5797502" y="4941996"/>
            <a:ext cx="1366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cap="all" dirty="0">
                <a:solidFill>
                  <a:schemeClr val="bg1">
                    <a:alpha val="30000"/>
                  </a:schemeClr>
                </a:solidFill>
              </a:rPr>
              <a:t>Seconds</a:t>
            </a:r>
          </a:p>
        </p:txBody>
      </p:sp>
    </p:spTree>
    <p:extLst>
      <p:ext uri="{BB962C8B-B14F-4D97-AF65-F5344CB8AC3E}">
        <p14:creationId xmlns:p14="http://schemas.microsoft.com/office/powerpoint/2010/main" val="111003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ndersoncountync.gov/sites/default/files/fileattachments/planning_board/meeting/136253/9-8-22pbmin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B7F07-0910-4044-9184-0A8F7F62A0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3071" y="2994860"/>
            <a:ext cx="6665053" cy="1191559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latin typeface="IBM Plex Sans Medium" panose="020B0603050203000203" pitchFamily="34" charset="0"/>
                <a:ea typeface="UD Digi Kyokasho N-B" panose="020B0400000000000000" pitchFamily="18" charset="-128"/>
                <a:cs typeface="Segoe UI Historic" panose="020B0604020202020204" pitchFamily="34" charset="0"/>
              </a:rPr>
              <a:t>Planning Board</a:t>
            </a:r>
            <a:br>
              <a:rPr lang="en-US" sz="5400" b="1" dirty="0">
                <a:solidFill>
                  <a:schemeClr val="accent5">
                    <a:lumMod val="75000"/>
                  </a:schemeClr>
                </a:solidFill>
                <a:latin typeface="IBM Plex Sans Medium" panose="020B0603050203000203" pitchFamily="34" charset="0"/>
                <a:ea typeface="UD Digi Kyokasho N-B" panose="020B0400000000000000" pitchFamily="18" charset="-128"/>
                <a:cs typeface="Segoe UI Historic" panose="020B0604020202020204" pitchFamily="34" charset="0"/>
              </a:rPr>
            </a:br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latin typeface="IBM Plex Sans Medium" panose="020B0603050203000203" pitchFamily="34" charset="0"/>
                <a:ea typeface="UD Digi Kyokasho N-B" panose="020B0400000000000000" pitchFamily="18" charset="-128"/>
                <a:cs typeface="Segoe UI Historic" panose="020B0604020202020204" pitchFamily="34" charset="0"/>
              </a:rPr>
              <a:t>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EE6553-D5A7-4C05-A1C7-CC95BC7C4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6516" y="6157178"/>
            <a:ext cx="6665052" cy="46662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IBM Plex Sans Medium" panose="020B0603050203000203" pitchFamily="34" charset="0"/>
              </a:rPr>
              <a:t>5:30 PM  |  September 22, 2022 | King Street Meeting Room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BE8834-D4DD-4E23-A1C0-02E37A53D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540" y="619590"/>
            <a:ext cx="2584116" cy="159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452F2-C03C-CAD5-829F-18B1BA546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FAQs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D903A-A26E-21EB-FCC2-6B442A6F8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35" y="1690689"/>
            <a:ext cx="8355330" cy="5101906"/>
          </a:xfrm>
        </p:spPr>
        <p:txBody>
          <a:bodyPr>
            <a:normAutofit/>
          </a:bodyPr>
          <a:lstStyle/>
          <a:p>
            <a:r>
              <a:rPr lang="en-US" sz="2800" dirty="0"/>
              <a:t>The key elements of the plan are not the maps, but rather the recommendations and action steps, which drives implementation.</a:t>
            </a:r>
          </a:p>
          <a:p>
            <a:pPr lvl="1"/>
            <a:r>
              <a:rPr lang="en-US" sz="2400" dirty="0"/>
              <a:t>The FLUM is a macro level vision for relative location for land uses that are inevitable with growth in any community</a:t>
            </a:r>
          </a:p>
          <a:p>
            <a:pPr lvl="1"/>
            <a:r>
              <a:rPr lang="en-US" sz="2400" dirty="0"/>
              <a:t>Amendments to the LDC will be </a:t>
            </a:r>
            <a:r>
              <a:rPr lang="en-US" sz="2400" u="sng" dirty="0"/>
              <a:t>required</a:t>
            </a:r>
            <a:r>
              <a:rPr lang="en-US" sz="2400" dirty="0"/>
              <a:t> for zoning to reflect the FLUM vision. This will occur at the micro level.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22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5B202-ADA2-0BBF-307D-CF6DD5298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FAQs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54442-F939-E514-ED61-3D0A7832C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r>
              <a:rPr lang="en-US" sz="2800" dirty="0"/>
              <a:t>There are colors on all parts of the county except for the municipalities and the ETJs.</a:t>
            </a:r>
          </a:p>
          <a:p>
            <a:pPr lvl="1"/>
            <a:r>
              <a:rPr lang="en-US" sz="2400" dirty="0"/>
              <a:t>Municipalities have their own plans and zoning </a:t>
            </a:r>
          </a:p>
          <a:p>
            <a:pPr lvl="1"/>
            <a:r>
              <a:rPr lang="en-US" sz="2400" dirty="0"/>
              <a:t>In the United States, property owners have a given right to use, develop, or sell their property. </a:t>
            </a:r>
          </a:p>
          <a:p>
            <a:pPr lvl="1"/>
            <a:r>
              <a:rPr lang="en-US" sz="2400" dirty="0"/>
              <a:t>If the County slated any portion of private property as “not to be developed”, the County would be sued for what is called a regulatory taking. </a:t>
            </a:r>
          </a:p>
          <a:p>
            <a:pPr lvl="2"/>
            <a:r>
              <a:rPr lang="en-US" sz="1800" dirty="0"/>
              <a:t>Overregulating the use of land is upheld by the Supreme Court as the same as a taking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01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54FA7C-7D99-4A79-B794-FB34C942DE6F}"/>
              </a:ext>
            </a:extLst>
          </p:cNvPr>
          <p:cNvSpPr txBox="1"/>
          <p:nvPr/>
        </p:nvSpPr>
        <p:spPr>
          <a:xfrm>
            <a:off x="468133" y="1509545"/>
            <a:ext cx="856156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0" i="0" dirty="0">
                <a:solidFill>
                  <a:srgbClr val="474747"/>
                </a:solidFill>
                <a:effectLst/>
                <a:latin typeface="Roboto" panose="02000000000000000000" pitchFamily="2" charset="0"/>
              </a:rPr>
              <a:t>1. Meeting Called to Order</a:t>
            </a:r>
          </a:p>
          <a:p>
            <a:pPr algn="l">
              <a:lnSpc>
                <a:spcPct val="150000"/>
              </a:lnSpc>
            </a:pPr>
            <a:r>
              <a:rPr lang="en-US" sz="2400" b="0" i="0" dirty="0">
                <a:solidFill>
                  <a:srgbClr val="474747"/>
                </a:solidFill>
                <a:effectLst/>
                <a:latin typeface="Roboto" panose="02000000000000000000" pitchFamily="2" charset="0"/>
              </a:rPr>
              <a:t>2. Roll Call</a:t>
            </a:r>
          </a:p>
          <a:p>
            <a:pPr algn="l">
              <a:lnSpc>
                <a:spcPct val="150000"/>
              </a:lnSpc>
            </a:pPr>
            <a:r>
              <a:rPr lang="en-US" sz="2400" b="0" i="0" dirty="0">
                <a:solidFill>
                  <a:srgbClr val="474747"/>
                </a:solidFill>
                <a:effectLst/>
                <a:latin typeface="Roboto" panose="02000000000000000000" pitchFamily="2" charset="0"/>
              </a:rPr>
              <a:t>3. Informal Public Comment</a:t>
            </a:r>
          </a:p>
          <a:p>
            <a:pPr algn="l">
              <a:lnSpc>
                <a:spcPct val="150000"/>
              </a:lnSpc>
            </a:pPr>
            <a:r>
              <a:rPr lang="en-US" sz="2400" b="0" i="0" dirty="0">
                <a:solidFill>
                  <a:srgbClr val="474747"/>
                </a:solidFill>
                <a:effectLst/>
                <a:latin typeface="Roboto" panose="02000000000000000000" pitchFamily="2" charset="0"/>
              </a:rPr>
              <a:t>4. Adjustment of Agenda</a:t>
            </a:r>
          </a:p>
          <a:p>
            <a:pPr algn="l">
              <a:lnSpc>
                <a:spcPct val="150000"/>
              </a:lnSpc>
            </a:pPr>
            <a:r>
              <a:rPr lang="en-US" sz="2400" b="0" i="0" dirty="0">
                <a:solidFill>
                  <a:srgbClr val="474747"/>
                </a:solidFill>
                <a:effectLst/>
                <a:latin typeface="Roboto" panose="02000000000000000000" pitchFamily="2" charset="0"/>
              </a:rPr>
              <a:t>5. August 8, 2022 Special Called </a:t>
            </a:r>
            <a:r>
              <a:rPr lang="en-US" sz="2400" b="0" i="0" u="none" strike="noStrike" dirty="0">
                <a:solidFill>
                  <a:srgbClr val="3E60AD"/>
                </a:solidFill>
                <a:effectLst/>
                <a:latin typeface="Roboto" panose="02000000000000000000" pitchFamily="2" charset="0"/>
                <a:hlinkClick r:id="rId2"/>
              </a:rPr>
              <a:t>Meeting Summary</a:t>
            </a:r>
            <a:endParaRPr lang="en-US" sz="2400" b="0" i="0" dirty="0">
              <a:solidFill>
                <a:srgbClr val="474747"/>
              </a:solidFill>
              <a:effectLst/>
              <a:latin typeface="Roboto" panose="02000000000000000000" pitchFamily="2" charset="0"/>
            </a:endParaRPr>
          </a:p>
          <a:p>
            <a:pPr algn="l">
              <a:lnSpc>
                <a:spcPct val="150000"/>
              </a:lnSpc>
            </a:pPr>
            <a:r>
              <a:rPr lang="en-US" sz="2400" b="0" i="0" dirty="0">
                <a:solidFill>
                  <a:srgbClr val="474747"/>
                </a:solidFill>
                <a:effectLst/>
                <a:latin typeface="Roboto" panose="02000000000000000000" pitchFamily="2" charset="0"/>
              </a:rPr>
              <a:t>6. 2045 Comprehensive Plan Steering Committee Discussion</a:t>
            </a:r>
          </a:p>
          <a:p>
            <a:pPr algn="l">
              <a:lnSpc>
                <a:spcPct val="150000"/>
              </a:lnSpc>
            </a:pPr>
            <a:r>
              <a:rPr lang="en-US" sz="2400" b="0" i="0" dirty="0">
                <a:solidFill>
                  <a:srgbClr val="474747"/>
                </a:solidFill>
                <a:effectLst/>
                <a:latin typeface="Roboto" panose="02000000000000000000" pitchFamily="2" charset="0"/>
              </a:rPr>
              <a:t>7. Staff Updates</a:t>
            </a:r>
          </a:p>
          <a:p>
            <a:pPr algn="l">
              <a:lnSpc>
                <a:spcPct val="150000"/>
              </a:lnSpc>
            </a:pPr>
            <a:r>
              <a:rPr lang="en-US" sz="2400" b="0" i="0" dirty="0">
                <a:solidFill>
                  <a:srgbClr val="474747"/>
                </a:solidFill>
                <a:effectLst/>
                <a:latin typeface="Roboto" panose="02000000000000000000" pitchFamily="2" charset="0"/>
              </a:rPr>
              <a:t>8. Adjournment</a:t>
            </a:r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6C7A5462-00F4-A0DC-E4B8-EEB803F21B53}"/>
              </a:ext>
            </a:extLst>
          </p:cNvPr>
          <p:cNvSpPr txBox="1">
            <a:spLocks/>
          </p:cNvSpPr>
          <p:nvPr/>
        </p:nvSpPr>
        <p:spPr>
          <a:xfrm>
            <a:off x="628650" y="18398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16341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FFFA32-A8C4-4630-AAEF-248C316B55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70558" y="2851251"/>
            <a:ext cx="1128835" cy="1525802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5CA4F-32C6-499A-8A29-8C0C499DCD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0558" y="2851251"/>
            <a:ext cx="1128835" cy="1525802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820924-F9E7-4481-83E1-7917206F651B}"/>
              </a:ext>
            </a:extLst>
          </p:cNvPr>
          <p:cNvSpPr txBox="1"/>
          <p:nvPr/>
        </p:nvSpPr>
        <p:spPr>
          <a:xfrm>
            <a:off x="2365695" y="981512"/>
            <a:ext cx="4420999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Public Comment</a:t>
            </a:r>
          </a:p>
        </p:txBody>
      </p:sp>
    </p:spTree>
    <p:extLst>
      <p:ext uri="{BB962C8B-B14F-4D97-AF65-F5344CB8AC3E}">
        <p14:creationId xmlns:p14="http://schemas.microsoft.com/office/powerpoint/2010/main" val="114055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7B3F6E-DED7-4EC1-9734-6B8969671F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70558" y="2851251"/>
            <a:ext cx="1128835" cy="1525802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F254D-1B3D-4980-A1B3-47C2B46F5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0558" y="2851251"/>
            <a:ext cx="1128835" cy="1525802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4343C5-C29D-445C-B8F9-6166D3141780}"/>
              </a:ext>
            </a:extLst>
          </p:cNvPr>
          <p:cNvSpPr txBox="1"/>
          <p:nvPr/>
        </p:nvSpPr>
        <p:spPr>
          <a:xfrm>
            <a:off x="2361500" y="1071768"/>
            <a:ext cx="4420999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Public Comment</a:t>
            </a:r>
          </a:p>
        </p:txBody>
      </p:sp>
    </p:spTree>
    <p:extLst>
      <p:ext uri="{BB962C8B-B14F-4D97-AF65-F5344CB8AC3E}">
        <p14:creationId xmlns:p14="http://schemas.microsoft.com/office/powerpoint/2010/main" val="291293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8F17C8-BDF6-4D7B-86A5-60DCFDDE58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70558" y="2851251"/>
            <a:ext cx="1128835" cy="1525802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C13B5-61B9-4132-9C7F-EA85C5A3B0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0558" y="2851251"/>
            <a:ext cx="1128835" cy="1525802"/>
          </a:xfrm>
        </p:spPr>
        <p:txBody>
          <a:bodyPr/>
          <a:lstStyle/>
          <a:p>
            <a:r>
              <a:rPr lang="en-US" dirty="0"/>
              <a:t>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174C17-4307-405B-ACD1-C6A5E111EA7E}"/>
              </a:ext>
            </a:extLst>
          </p:cNvPr>
          <p:cNvSpPr txBox="1"/>
          <p:nvPr/>
        </p:nvSpPr>
        <p:spPr>
          <a:xfrm>
            <a:off x="2365695" y="981512"/>
            <a:ext cx="4420999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Public Comment</a:t>
            </a:r>
          </a:p>
        </p:txBody>
      </p:sp>
    </p:spTree>
    <p:extLst>
      <p:ext uri="{BB962C8B-B14F-4D97-AF65-F5344CB8AC3E}">
        <p14:creationId xmlns:p14="http://schemas.microsoft.com/office/powerpoint/2010/main" val="266114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>
            <a:extLst>
              <a:ext uri="{FF2B5EF4-FFF2-40B4-BE49-F238E27FC236}">
                <a16:creationId xmlns:a16="http://schemas.microsoft.com/office/drawing/2014/main" id="{C9EC7D47-8D56-BC87-578F-B89373B46FE9}"/>
              </a:ext>
            </a:extLst>
          </p:cNvPr>
          <p:cNvSpPr txBox="1">
            <a:spLocks/>
          </p:cNvSpPr>
          <p:nvPr/>
        </p:nvSpPr>
        <p:spPr>
          <a:xfrm>
            <a:off x="628650" y="18398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dirty="0">
              <a:solidFill>
                <a:schemeClr val="accent6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328F245D-19E8-41E4-1888-9584834F6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1620" y="183982"/>
            <a:ext cx="10675620" cy="690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4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C2298-0221-4497-2152-BB734AB5B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Dwelling Unit Density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042DDB1-3ABB-A855-FEEE-748DBE67F1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555274"/>
              </p:ext>
            </p:extLst>
          </p:nvPr>
        </p:nvGraphicFramePr>
        <p:xfrm>
          <a:off x="628650" y="1825625"/>
          <a:ext cx="78867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09387925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33806431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9367660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Character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Density Recommendation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Similar Current Zoning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901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Medium Density Residential (MDR)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Density varies based on location &amp; context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R1 – 4 to 12 units per acre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396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Low Density Residential (LDR)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 – 2 units per acre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R2 &amp; R2R - 1 unit per 1 acre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605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Very Low Density Residential (VLD)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Typically 2+ acres per 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R3 – 1 unit per 1.5 acres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002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76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E471F441-920F-B4B0-0E97-3D3D582C4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989" y="-959447"/>
            <a:ext cx="6606021" cy="854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2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401B1-ADC6-67A5-2111-00D5BE3E3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FAQs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E84D8-FDE0-5069-E368-2F64C9C07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County adopted zoning in 2007</a:t>
            </a:r>
          </a:p>
          <a:p>
            <a:r>
              <a:rPr lang="en-US" sz="2400" dirty="0"/>
              <a:t>Also in ’07, a floodplain, soil &amp; erosion control, water supply/watershed, and steep slope ordinances were adopted</a:t>
            </a:r>
          </a:p>
          <a:p>
            <a:r>
              <a:rPr lang="en-US" sz="2400" dirty="0"/>
              <a:t>This comprehensive plan </a:t>
            </a:r>
            <a:r>
              <a:rPr lang="en-US" sz="2400" u="sng" dirty="0"/>
              <a:t>will</a:t>
            </a:r>
            <a:r>
              <a:rPr lang="en-US" sz="2400" dirty="0"/>
              <a:t> be reviewed every 5 years and updated at the 10 year mark.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8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1">
      <a:dk1>
        <a:srgbClr val="A5A5A5"/>
      </a:dk1>
      <a:lt1>
        <a:sysClr val="window" lastClr="FFFFFF"/>
      </a:lt1>
      <a:dk2>
        <a:srgbClr val="A5A5A5"/>
      </a:dk2>
      <a:lt2>
        <a:srgbClr val="FFFFFF"/>
      </a:lt2>
      <a:accent1>
        <a:srgbClr val="799B48"/>
      </a:accent1>
      <a:accent2>
        <a:srgbClr val="A9C581"/>
      </a:accent2>
      <a:accent3>
        <a:srgbClr val="708DB2"/>
      </a:accent3>
      <a:accent4>
        <a:srgbClr val="A5B7CF"/>
      </a:accent4>
      <a:accent5>
        <a:srgbClr val="79AE02"/>
      </a:accent5>
      <a:accent6>
        <a:srgbClr val="FEC76F"/>
      </a:accent6>
      <a:hlink>
        <a:srgbClr val="799B48"/>
      </a:hlink>
      <a:folHlink>
        <a:srgbClr val="708DB2"/>
      </a:folHlink>
    </a:clrScheme>
    <a:fontScheme name="Custom 1">
      <a:majorFont>
        <a:latin typeface="Bebas Neu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j [Compatibility Mode]" id="{AB4183C4-2E1B-4182-936A-26A83ACDA648}" vid="{285C1924-F3CC-40EE-9755-CC351B09F62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4575</TotalTime>
  <Words>400</Words>
  <Application>Microsoft Office PowerPoint</Application>
  <PresentationFormat>On-screen Show (4:3)</PresentationFormat>
  <Paragraphs>52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Bebas Neue</vt:lpstr>
      <vt:lpstr>Calibri</vt:lpstr>
      <vt:lpstr>Calibri Light</vt:lpstr>
      <vt:lpstr>Century Gothic</vt:lpstr>
      <vt:lpstr>IBM Plex Sans Medium</vt:lpstr>
      <vt:lpstr>Roboto</vt:lpstr>
      <vt:lpstr>Verdana</vt:lpstr>
      <vt:lpstr>1_Office Theme</vt:lpstr>
      <vt:lpstr>2_Office Theme</vt:lpstr>
      <vt:lpstr>Office Theme</vt:lpstr>
      <vt:lpstr>Planning Board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Dwelling Unit Density</vt:lpstr>
      <vt:lpstr>PowerPoint Presentation</vt:lpstr>
      <vt:lpstr>FAQs</vt:lpstr>
      <vt:lpstr>FAQs</vt:lpstr>
      <vt:lpstr>FAQs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Traffic and Data and Traffic Data</dc:title>
  <dc:creator>Janna Peterson</dc:creator>
  <cp:lastModifiedBy>Janna Bianculli</cp:lastModifiedBy>
  <cp:revision>163</cp:revision>
  <dcterms:created xsi:type="dcterms:W3CDTF">2019-03-20T17:18:23Z</dcterms:created>
  <dcterms:modified xsi:type="dcterms:W3CDTF">2022-09-22T21:11:58Z</dcterms:modified>
</cp:coreProperties>
</file>