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4" r:id="rId2"/>
  </p:sldMasterIdLst>
  <p:notesMasterIdLst>
    <p:notesMasterId r:id="rId20"/>
  </p:notesMasterIdLst>
  <p:sldIdLst>
    <p:sldId id="256" r:id="rId3"/>
    <p:sldId id="362" r:id="rId4"/>
    <p:sldId id="487" r:id="rId5"/>
    <p:sldId id="555" r:id="rId6"/>
    <p:sldId id="588" r:id="rId7"/>
    <p:sldId id="554" r:id="rId8"/>
    <p:sldId id="584" r:id="rId9"/>
    <p:sldId id="586" r:id="rId10"/>
    <p:sldId id="587" r:id="rId11"/>
    <p:sldId id="592" r:id="rId12"/>
    <p:sldId id="591" r:id="rId13"/>
    <p:sldId id="589" r:id="rId14"/>
    <p:sldId id="590" r:id="rId15"/>
    <p:sldId id="531" r:id="rId16"/>
    <p:sldId id="375" r:id="rId17"/>
    <p:sldId id="556" r:id="rId18"/>
    <p:sldId id="486" r:id="rId19"/>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Hutchin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DB4"/>
    <a:srgbClr val="FFFF4D"/>
    <a:srgbClr val="65904C"/>
    <a:srgbClr val="8CAC7B"/>
    <a:srgbClr val="E3BBBB"/>
    <a:srgbClr val="AF7B7D"/>
    <a:srgbClr val="A6B6FF"/>
    <a:srgbClr val="5E5E5E"/>
    <a:srgbClr val="FFFFFF"/>
    <a:srgbClr val="BF20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1" autoAdjust="0"/>
    <p:restoredTop sz="89424" autoAdjust="0"/>
  </p:normalViewPr>
  <p:slideViewPr>
    <p:cSldViewPr snapToGrid="0" showGuides="1">
      <p:cViewPr varScale="1">
        <p:scale>
          <a:sx n="51" d="100"/>
          <a:sy n="51" d="100"/>
        </p:scale>
        <p:origin x="936" y="12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EFBB4-1BBB-4BC6-8952-399DAD8969BF}"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99D982F7-A99F-479C-9DBC-FE102DFDA011}">
      <dgm:prSet/>
      <dgm:spPr/>
      <dgm:t>
        <a:bodyPr/>
        <a:lstStyle/>
        <a:p>
          <a:r>
            <a:rPr lang="en-US" dirty="0">
              <a:latin typeface="Acumin Pro Medium" panose="020B0604020202020204" pitchFamily="34" charset="0"/>
            </a:rPr>
            <a:t>Long-range</a:t>
          </a:r>
        </a:p>
      </dgm:t>
    </dgm:pt>
    <dgm:pt modelId="{756E456A-09DF-4E00-8157-402FF57B16A6}" type="parTrans" cxnId="{EDFBD979-B45C-4987-9B05-DEE14EC1AA80}">
      <dgm:prSet/>
      <dgm:spPr/>
      <dgm:t>
        <a:bodyPr/>
        <a:lstStyle/>
        <a:p>
          <a:endParaRPr lang="en-US"/>
        </a:p>
      </dgm:t>
    </dgm:pt>
    <dgm:pt modelId="{44E84A3B-6677-4E69-9618-A77689CE10F1}" type="sibTrans" cxnId="{EDFBD979-B45C-4987-9B05-DEE14EC1AA80}">
      <dgm:prSet/>
      <dgm:spPr/>
      <dgm:t>
        <a:bodyPr/>
        <a:lstStyle/>
        <a:p>
          <a:endParaRPr lang="en-US"/>
        </a:p>
      </dgm:t>
    </dgm:pt>
    <dgm:pt modelId="{41FD951F-1A57-48B3-95FA-EA7A7818ADBE}">
      <dgm:prSet/>
      <dgm:spPr>
        <a:solidFill>
          <a:schemeClr val="tx1">
            <a:lumMod val="20000"/>
            <a:lumOff val="80000"/>
            <a:alpha val="90000"/>
          </a:schemeClr>
        </a:solidFill>
        <a:ln>
          <a:noFill/>
        </a:ln>
      </dgm:spPr>
      <dgm:t>
        <a:bodyPr/>
        <a:lstStyle/>
        <a:p>
          <a:r>
            <a:rPr lang="en-US" dirty="0"/>
            <a:t>15 - 25-year time frame</a:t>
          </a:r>
        </a:p>
      </dgm:t>
    </dgm:pt>
    <dgm:pt modelId="{6894C033-8C7A-49F7-B5EC-33D30DCC4BA8}" type="parTrans" cxnId="{AE36B9BB-B245-4C1D-9A6F-5DE916D3E765}">
      <dgm:prSet/>
      <dgm:spPr/>
      <dgm:t>
        <a:bodyPr/>
        <a:lstStyle/>
        <a:p>
          <a:endParaRPr lang="en-US"/>
        </a:p>
      </dgm:t>
    </dgm:pt>
    <dgm:pt modelId="{477B3A8E-7F8B-4F16-BD7A-43CD48293F17}" type="sibTrans" cxnId="{AE36B9BB-B245-4C1D-9A6F-5DE916D3E765}">
      <dgm:prSet/>
      <dgm:spPr/>
      <dgm:t>
        <a:bodyPr/>
        <a:lstStyle/>
        <a:p>
          <a:endParaRPr lang="en-US"/>
        </a:p>
      </dgm:t>
    </dgm:pt>
    <dgm:pt modelId="{2BD53274-E9A2-4728-8C65-124B53631A1E}">
      <dgm:prSet/>
      <dgm:spPr/>
      <dgm:t>
        <a:bodyPr/>
        <a:lstStyle/>
        <a:p>
          <a:r>
            <a:rPr lang="en-US" dirty="0">
              <a:latin typeface="Acumin Pro Medium" panose="020B0604020202020204" pitchFamily="34" charset="0"/>
            </a:rPr>
            <a:t>Guidance</a:t>
          </a:r>
        </a:p>
      </dgm:t>
    </dgm:pt>
    <dgm:pt modelId="{AB6A8689-407A-4692-9B2A-B4104ACBAA81}" type="parTrans" cxnId="{4FE1B5CF-D83C-4F88-A263-569C7A1862F6}">
      <dgm:prSet/>
      <dgm:spPr/>
      <dgm:t>
        <a:bodyPr/>
        <a:lstStyle/>
        <a:p>
          <a:endParaRPr lang="en-US"/>
        </a:p>
      </dgm:t>
    </dgm:pt>
    <dgm:pt modelId="{189CDB4F-7DEA-4C98-831E-1B07E9F99176}" type="sibTrans" cxnId="{4FE1B5CF-D83C-4F88-A263-569C7A1862F6}">
      <dgm:prSet/>
      <dgm:spPr/>
      <dgm:t>
        <a:bodyPr/>
        <a:lstStyle/>
        <a:p>
          <a:endParaRPr lang="en-US"/>
        </a:p>
      </dgm:t>
    </dgm:pt>
    <dgm:pt modelId="{7C221351-2E04-43F2-8E62-8568D60ED385}">
      <dgm:prSet/>
      <dgm:spPr>
        <a:solidFill>
          <a:schemeClr val="accent3">
            <a:lumMod val="20000"/>
            <a:lumOff val="80000"/>
            <a:alpha val="90000"/>
          </a:schemeClr>
        </a:solidFill>
        <a:ln>
          <a:noFill/>
        </a:ln>
      </dgm:spPr>
      <dgm:t>
        <a:bodyPr/>
        <a:lstStyle/>
        <a:p>
          <a:r>
            <a:rPr lang="en-US" dirty="0"/>
            <a:t>Land uses, intensity, design</a:t>
          </a:r>
        </a:p>
      </dgm:t>
    </dgm:pt>
    <dgm:pt modelId="{51A39828-5BD7-48CB-89EA-1F67AF971572}" type="parTrans" cxnId="{73C1C4D8-B71F-4358-814B-134ADB515247}">
      <dgm:prSet/>
      <dgm:spPr/>
      <dgm:t>
        <a:bodyPr/>
        <a:lstStyle/>
        <a:p>
          <a:endParaRPr lang="en-US"/>
        </a:p>
      </dgm:t>
    </dgm:pt>
    <dgm:pt modelId="{55687FD8-609B-461F-8A5B-3DE4507BF3BC}" type="sibTrans" cxnId="{73C1C4D8-B71F-4358-814B-134ADB515247}">
      <dgm:prSet/>
      <dgm:spPr/>
      <dgm:t>
        <a:bodyPr/>
        <a:lstStyle/>
        <a:p>
          <a:endParaRPr lang="en-US"/>
        </a:p>
      </dgm:t>
    </dgm:pt>
    <dgm:pt modelId="{372E5F80-ED69-4196-8D5A-3D6558DFD776}">
      <dgm:prSet/>
      <dgm:spPr>
        <a:solidFill>
          <a:schemeClr val="accent3">
            <a:lumMod val="20000"/>
            <a:lumOff val="80000"/>
            <a:alpha val="90000"/>
          </a:schemeClr>
        </a:solidFill>
        <a:ln>
          <a:noFill/>
        </a:ln>
      </dgm:spPr>
      <dgm:t>
        <a:bodyPr/>
        <a:lstStyle/>
        <a:p>
          <a:r>
            <a:rPr lang="en-US" dirty="0"/>
            <a:t>Infrastructure investment </a:t>
          </a:r>
        </a:p>
      </dgm:t>
    </dgm:pt>
    <dgm:pt modelId="{361F21EC-CD71-4A9F-984B-6CB7820669EE}" type="parTrans" cxnId="{F2DB2245-51F5-4779-9FA3-8595ED083D00}">
      <dgm:prSet/>
      <dgm:spPr/>
      <dgm:t>
        <a:bodyPr/>
        <a:lstStyle/>
        <a:p>
          <a:endParaRPr lang="en-US"/>
        </a:p>
      </dgm:t>
    </dgm:pt>
    <dgm:pt modelId="{A29B74E6-3C84-4C70-AF03-A7CFBF628F96}" type="sibTrans" cxnId="{F2DB2245-51F5-4779-9FA3-8595ED083D00}">
      <dgm:prSet/>
      <dgm:spPr/>
      <dgm:t>
        <a:bodyPr/>
        <a:lstStyle/>
        <a:p>
          <a:endParaRPr lang="en-US"/>
        </a:p>
      </dgm:t>
    </dgm:pt>
    <dgm:pt modelId="{7F776B4C-242B-4286-BB2B-DAB5F0C538A1}">
      <dgm:prSet/>
      <dgm:spPr/>
      <dgm:t>
        <a:bodyPr/>
        <a:lstStyle/>
        <a:p>
          <a:r>
            <a:rPr lang="en-US" dirty="0">
              <a:latin typeface="Acumin Pro Medium" panose="020B0604020202020204" pitchFamily="34" charset="0"/>
            </a:rPr>
            <a:t>Collaborative</a:t>
          </a:r>
        </a:p>
      </dgm:t>
    </dgm:pt>
    <dgm:pt modelId="{6D9DA502-947C-403D-8B30-0F8AC2EDE277}" type="parTrans" cxnId="{C254B933-304A-4B59-989B-FC490CFD1CEB}">
      <dgm:prSet/>
      <dgm:spPr/>
      <dgm:t>
        <a:bodyPr/>
        <a:lstStyle/>
        <a:p>
          <a:endParaRPr lang="en-US"/>
        </a:p>
      </dgm:t>
    </dgm:pt>
    <dgm:pt modelId="{B56AFC46-A7B9-486F-BE7E-99E465F9332C}" type="sibTrans" cxnId="{C254B933-304A-4B59-989B-FC490CFD1CEB}">
      <dgm:prSet/>
      <dgm:spPr/>
      <dgm:t>
        <a:bodyPr/>
        <a:lstStyle/>
        <a:p>
          <a:endParaRPr lang="en-US"/>
        </a:p>
      </dgm:t>
    </dgm:pt>
    <dgm:pt modelId="{43B2A65F-6B00-413E-8A1B-4761B928699A}">
      <dgm:prSet/>
      <dgm:spPr>
        <a:solidFill>
          <a:schemeClr val="accent4">
            <a:lumMod val="20000"/>
            <a:lumOff val="80000"/>
            <a:alpha val="90000"/>
          </a:schemeClr>
        </a:solidFill>
        <a:ln>
          <a:noFill/>
        </a:ln>
      </dgm:spPr>
      <dgm:t>
        <a:bodyPr/>
        <a:lstStyle/>
        <a:p>
          <a:r>
            <a:rPr lang="en-US" dirty="0"/>
            <a:t>Documents a community conversation</a:t>
          </a:r>
        </a:p>
      </dgm:t>
    </dgm:pt>
    <dgm:pt modelId="{7AE0870B-52DF-48BE-9197-04EE29B396FE}" type="parTrans" cxnId="{DC60F982-4E02-4776-B439-A10C0E89C523}">
      <dgm:prSet/>
      <dgm:spPr/>
      <dgm:t>
        <a:bodyPr/>
        <a:lstStyle/>
        <a:p>
          <a:endParaRPr lang="en-US"/>
        </a:p>
      </dgm:t>
    </dgm:pt>
    <dgm:pt modelId="{AE278DCE-A207-430B-82E1-D6F067177C3A}" type="sibTrans" cxnId="{DC60F982-4E02-4776-B439-A10C0E89C523}">
      <dgm:prSet/>
      <dgm:spPr/>
      <dgm:t>
        <a:bodyPr/>
        <a:lstStyle/>
        <a:p>
          <a:endParaRPr lang="en-US"/>
        </a:p>
      </dgm:t>
    </dgm:pt>
    <dgm:pt modelId="{94E8654F-2380-42F9-9880-C70306A5504B}">
      <dgm:prSet/>
      <dgm:spPr>
        <a:solidFill>
          <a:schemeClr val="accent1"/>
        </a:solidFill>
      </dgm:spPr>
      <dgm:t>
        <a:bodyPr/>
        <a:lstStyle/>
        <a:p>
          <a:r>
            <a:rPr lang="en-US" dirty="0">
              <a:latin typeface="Acumin Pro Medium" panose="020B0604020202020204" pitchFamily="34" charset="0"/>
            </a:rPr>
            <a:t>Policy, not regulatory</a:t>
          </a:r>
        </a:p>
      </dgm:t>
    </dgm:pt>
    <dgm:pt modelId="{C7DA2E70-674A-48D6-8E3E-6F947EDD94DB}" type="parTrans" cxnId="{DB7DAD42-9C02-426C-B759-B74286D54591}">
      <dgm:prSet/>
      <dgm:spPr/>
      <dgm:t>
        <a:bodyPr/>
        <a:lstStyle/>
        <a:p>
          <a:endParaRPr lang="en-US"/>
        </a:p>
      </dgm:t>
    </dgm:pt>
    <dgm:pt modelId="{B70E4AD7-FB83-46B5-AAF2-19BCCECB8F51}" type="sibTrans" cxnId="{DB7DAD42-9C02-426C-B759-B74286D54591}">
      <dgm:prSet/>
      <dgm:spPr/>
      <dgm:t>
        <a:bodyPr/>
        <a:lstStyle/>
        <a:p>
          <a:endParaRPr lang="en-US"/>
        </a:p>
      </dgm:t>
    </dgm:pt>
    <dgm:pt modelId="{B4844424-CC68-4012-A3CA-27D08F24E930}">
      <dgm:prSet/>
      <dgm:spPr>
        <a:solidFill>
          <a:schemeClr val="accent1">
            <a:lumMod val="20000"/>
            <a:lumOff val="80000"/>
            <a:alpha val="90000"/>
          </a:schemeClr>
        </a:solidFill>
        <a:ln>
          <a:noFill/>
        </a:ln>
      </dgm:spPr>
      <dgm:t>
        <a:bodyPr/>
        <a:lstStyle/>
        <a:p>
          <a:r>
            <a:rPr lang="en-US" dirty="0"/>
            <a:t>Lays the groundwork for current and future regulations</a:t>
          </a:r>
        </a:p>
      </dgm:t>
    </dgm:pt>
    <dgm:pt modelId="{EA85A6ED-DAA9-475C-B8EA-B02A6AF95A00}" type="parTrans" cxnId="{F41C63B1-DF3A-4ACF-9DAB-16E3A75C2571}">
      <dgm:prSet/>
      <dgm:spPr/>
      <dgm:t>
        <a:bodyPr/>
        <a:lstStyle/>
        <a:p>
          <a:endParaRPr lang="en-US"/>
        </a:p>
      </dgm:t>
    </dgm:pt>
    <dgm:pt modelId="{EBE17252-6376-4ECD-826C-4689164B26ED}" type="sibTrans" cxnId="{F41C63B1-DF3A-4ACF-9DAB-16E3A75C2571}">
      <dgm:prSet/>
      <dgm:spPr/>
      <dgm:t>
        <a:bodyPr/>
        <a:lstStyle/>
        <a:p>
          <a:endParaRPr lang="en-US"/>
        </a:p>
      </dgm:t>
    </dgm:pt>
    <dgm:pt modelId="{3D289E18-90E5-4B00-ADC3-F05C3DA07324}" type="pres">
      <dgm:prSet presAssocID="{17CEFBB4-1BBB-4BC6-8952-399DAD8969BF}" presName="linear" presStyleCnt="0">
        <dgm:presLayoutVars>
          <dgm:dir/>
          <dgm:animLvl val="lvl"/>
          <dgm:resizeHandles val="exact"/>
        </dgm:presLayoutVars>
      </dgm:prSet>
      <dgm:spPr/>
    </dgm:pt>
    <dgm:pt modelId="{7F6A8ED3-5F68-4806-8C2D-D6458AE643BB}" type="pres">
      <dgm:prSet presAssocID="{99D982F7-A99F-479C-9DBC-FE102DFDA011}" presName="parentLin" presStyleCnt="0"/>
      <dgm:spPr/>
    </dgm:pt>
    <dgm:pt modelId="{CB73CE09-1CFB-4E3B-B0CF-BF789F84E34C}" type="pres">
      <dgm:prSet presAssocID="{99D982F7-A99F-479C-9DBC-FE102DFDA011}" presName="parentLeftMargin" presStyleLbl="node1" presStyleIdx="0" presStyleCnt="4"/>
      <dgm:spPr/>
    </dgm:pt>
    <dgm:pt modelId="{41C4FBEC-78C7-4F66-BB58-DB15A1D8E036}" type="pres">
      <dgm:prSet presAssocID="{99D982F7-A99F-479C-9DBC-FE102DFDA011}" presName="parentText" presStyleLbl="node1" presStyleIdx="0" presStyleCnt="4">
        <dgm:presLayoutVars>
          <dgm:chMax val="0"/>
          <dgm:bulletEnabled val="1"/>
        </dgm:presLayoutVars>
      </dgm:prSet>
      <dgm:spPr/>
    </dgm:pt>
    <dgm:pt modelId="{7182D978-31E2-48F0-BBAA-6027B0EA33EC}" type="pres">
      <dgm:prSet presAssocID="{99D982F7-A99F-479C-9DBC-FE102DFDA011}" presName="negativeSpace" presStyleCnt="0"/>
      <dgm:spPr/>
    </dgm:pt>
    <dgm:pt modelId="{2217A4A8-FBFB-4ED9-9216-F536D036E0A9}" type="pres">
      <dgm:prSet presAssocID="{99D982F7-A99F-479C-9DBC-FE102DFDA011}" presName="childText" presStyleLbl="conFgAcc1" presStyleIdx="0" presStyleCnt="4">
        <dgm:presLayoutVars>
          <dgm:bulletEnabled val="1"/>
        </dgm:presLayoutVars>
      </dgm:prSet>
      <dgm:spPr/>
    </dgm:pt>
    <dgm:pt modelId="{5C24BD58-726F-4DB8-B7FA-9F601AC9BBFE}" type="pres">
      <dgm:prSet presAssocID="{44E84A3B-6677-4E69-9618-A77689CE10F1}" presName="spaceBetweenRectangles" presStyleCnt="0"/>
      <dgm:spPr/>
    </dgm:pt>
    <dgm:pt modelId="{F66EB93F-8838-4132-8B4E-45C67FA7B672}" type="pres">
      <dgm:prSet presAssocID="{2BD53274-E9A2-4728-8C65-124B53631A1E}" presName="parentLin" presStyleCnt="0"/>
      <dgm:spPr/>
    </dgm:pt>
    <dgm:pt modelId="{EFC2FC64-F798-4538-9202-B5721C4F9764}" type="pres">
      <dgm:prSet presAssocID="{2BD53274-E9A2-4728-8C65-124B53631A1E}" presName="parentLeftMargin" presStyleLbl="node1" presStyleIdx="0" presStyleCnt="4"/>
      <dgm:spPr/>
    </dgm:pt>
    <dgm:pt modelId="{B16CDE7B-BF14-4102-8F46-666FBED11434}" type="pres">
      <dgm:prSet presAssocID="{2BD53274-E9A2-4728-8C65-124B53631A1E}" presName="parentText" presStyleLbl="node1" presStyleIdx="1" presStyleCnt="4">
        <dgm:presLayoutVars>
          <dgm:chMax val="0"/>
          <dgm:bulletEnabled val="1"/>
        </dgm:presLayoutVars>
      </dgm:prSet>
      <dgm:spPr/>
    </dgm:pt>
    <dgm:pt modelId="{DC4CE9C9-6C3F-47B2-A25C-AD5809FCD2E2}" type="pres">
      <dgm:prSet presAssocID="{2BD53274-E9A2-4728-8C65-124B53631A1E}" presName="negativeSpace" presStyleCnt="0"/>
      <dgm:spPr/>
    </dgm:pt>
    <dgm:pt modelId="{F71A6AC3-2537-4A3D-9CA7-5F108A46F5B0}" type="pres">
      <dgm:prSet presAssocID="{2BD53274-E9A2-4728-8C65-124B53631A1E}" presName="childText" presStyleLbl="conFgAcc1" presStyleIdx="1" presStyleCnt="4">
        <dgm:presLayoutVars>
          <dgm:bulletEnabled val="1"/>
        </dgm:presLayoutVars>
      </dgm:prSet>
      <dgm:spPr/>
    </dgm:pt>
    <dgm:pt modelId="{20ECE68D-EFF4-46D5-BF68-AD8A51E305E7}" type="pres">
      <dgm:prSet presAssocID="{189CDB4F-7DEA-4C98-831E-1B07E9F99176}" presName="spaceBetweenRectangles" presStyleCnt="0"/>
      <dgm:spPr/>
    </dgm:pt>
    <dgm:pt modelId="{D5CA1B9D-BB50-467F-9AA2-5B20517E3A35}" type="pres">
      <dgm:prSet presAssocID="{7F776B4C-242B-4286-BB2B-DAB5F0C538A1}" presName="parentLin" presStyleCnt="0"/>
      <dgm:spPr/>
    </dgm:pt>
    <dgm:pt modelId="{0AC8575C-171B-4F7B-94B2-DC588786D42D}" type="pres">
      <dgm:prSet presAssocID="{7F776B4C-242B-4286-BB2B-DAB5F0C538A1}" presName="parentLeftMargin" presStyleLbl="node1" presStyleIdx="1" presStyleCnt="4"/>
      <dgm:spPr/>
    </dgm:pt>
    <dgm:pt modelId="{5C9F4777-D14E-4684-AC21-C24B0CCF6D27}" type="pres">
      <dgm:prSet presAssocID="{7F776B4C-242B-4286-BB2B-DAB5F0C538A1}" presName="parentText" presStyleLbl="node1" presStyleIdx="2" presStyleCnt="4">
        <dgm:presLayoutVars>
          <dgm:chMax val="0"/>
          <dgm:bulletEnabled val="1"/>
        </dgm:presLayoutVars>
      </dgm:prSet>
      <dgm:spPr/>
    </dgm:pt>
    <dgm:pt modelId="{21FACE93-FABC-4B09-BF2F-B6B06A53A258}" type="pres">
      <dgm:prSet presAssocID="{7F776B4C-242B-4286-BB2B-DAB5F0C538A1}" presName="negativeSpace" presStyleCnt="0"/>
      <dgm:spPr/>
    </dgm:pt>
    <dgm:pt modelId="{6024278D-2F52-48F7-BE8E-6CBE2BD9071B}" type="pres">
      <dgm:prSet presAssocID="{7F776B4C-242B-4286-BB2B-DAB5F0C538A1}" presName="childText" presStyleLbl="conFgAcc1" presStyleIdx="2" presStyleCnt="4">
        <dgm:presLayoutVars>
          <dgm:bulletEnabled val="1"/>
        </dgm:presLayoutVars>
      </dgm:prSet>
      <dgm:spPr/>
    </dgm:pt>
    <dgm:pt modelId="{38C3B2FB-FE35-4472-B5A0-5850D3DC9058}" type="pres">
      <dgm:prSet presAssocID="{B56AFC46-A7B9-486F-BE7E-99E465F9332C}" presName="spaceBetweenRectangles" presStyleCnt="0"/>
      <dgm:spPr/>
    </dgm:pt>
    <dgm:pt modelId="{290AB5D7-D036-43E6-A4C0-F616E1E0F7D0}" type="pres">
      <dgm:prSet presAssocID="{94E8654F-2380-42F9-9880-C70306A5504B}" presName="parentLin" presStyleCnt="0"/>
      <dgm:spPr/>
    </dgm:pt>
    <dgm:pt modelId="{911818A2-153C-466C-AFDD-555E369E8D43}" type="pres">
      <dgm:prSet presAssocID="{94E8654F-2380-42F9-9880-C70306A5504B}" presName="parentLeftMargin" presStyleLbl="node1" presStyleIdx="2" presStyleCnt="4"/>
      <dgm:spPr/>
    </dgm:pt>
    <dgm:pt modelId="{7AAEF3C8-5355-4D00-9191-9AE7E3438C0D}" type="pres">
      <dgm:prSet presAssocID="{94E8654F-2380-42F9-9880-C70306A5504B}" presName="parentText" presStyleLbl="node1" presStyleIdx="3" presStyleCnt="4">
        <dgm:presLayoutVars>
          <dgm:chMax val="0"/>
          <dgm:bulletEnabled val="1"/>
        </dgm:presLayoutVars>
      </dgm:prSet>
      <dgm:spPr/>
    </dgm:pt>
    <dgm:pt modelId="{817E71D7-ABDC-42E5-9FA4-0F4A0B3C93AE}" type="pres">
      <dgm:prSet presAssocID="{94E8654F-2380-42F9-9880-C70306A5504B}" presName="negativeSpace" presStyleCnt="0"/>
      <dgm:spPr/>
    </dgm:pt>
    <dgm:pt modelId="{4F1D8932-DD8B-43B0-8C0A-BE09D8D2F461}" type="pres">
      <dgm:prSet presAssocID="{94E8654F-2380-42F9-9880-C70306A5504B}" presName="childText" presStyleLbl="conFgAcc1" presStyleIdx="3" presStyleCnt="4">
        <dgm:presLayoutVars>
          <dgm:bulletEnabled val="1"/>
        </dgm:presLayoutVars>
      </dgm:prSet>
      <dgm:spPr/>
    </dgm:pt>
  </dgm:ptLst>
  <dgm:cxnLst>
    <dgm:cxn modelId="{99EF7E02-B793-4F8B-9DB2-71A66CDF1680}" type="presOf" srcId="{B4844424-CC68-4012-A3CA-27D08F24E930}" destId="{4F1D8932-DD8B-43B0-8C0A-BE09D8D2F461}" srcOrd="0" destOrd="0" presId="urn:microsoft.com/office/officeart/2005/8/layout/list1"/>
    <dgm:cxn modelId="{39DAF51F-D4C8-48DA-9327-57EE2637B303}" type="presOf" srcId="{41FD951F-1A57-48B3-95FA-EA7A7818ADBE}" destId="{2217A4A8-FBFB-4ED9-9216-F536D036E0A9}" srcOrd="0" destOrd="0" presId="urn:microsoft.com/office/officeart/2005/8/layout/list1"/>
    <dgm:cxn modelId="{C254B933-304A-4B59-989B-FC490CFD1CEB}" srcId="{17CEFBB4-1BBB-4BC6-8952-399DAD8969BF}" destId="{7F776B4C-242B-4286-BB2B-DAB5F0C538A1}" srcOrd="2" destOrd="0" parTransId="{6D9DA502-947C-403D-8B30-0F8AC2EDE277}" sibTransId="{B56AFC46-A7B9-486F-BE7E-99E465F9332C}"/>
    <dgm:cxn modelId="{6196F95D-DF55-4DBC-B30F-B5EB85ED095B}" type="presOf" srcId="{94E8654F-2380-42F9-9880-C70306A5504B}" destId="{7AAEF3C8-5355-4D00-9191-9AE7E3438C0D}" srcOrd="1" destOrd="0" presId="urn:microsoft.com/office/officeart/2005/8/layout/list1"/>
    <dgm:cxn modelId="{C6987962-1D47-460B-B1C8-C72D53C46802}" type="presOf" srcId="{7F776B4C-242B-4286-BB2B-DAB5F0C538A1}" destId="{0AC8575C-171B-4F7B-94B2-DC588786D42D}" srcOrd="0" destOrd="0" presId="urn:microsoft.com/office/officeart/2005/8/layout/list1"/>
    <dgm:cxn modelId="{DB7DAD42-9C02-426C-B759-B74286D54591}" srcId="{17CEFBB4-1BBB-4BC6-8952-399DAD8969BF}" destId="{94E8654F-2380-42F9-9880-C70306A5504B}" srcOrd="3" destOrd="0" parTransId="{C7DA2E70-674A-48D6-8E3E-6F947EDD94DB}" sibTransId="{B70E4AD7-FB83-46B5-AAF2-19BCCECB8F51}"/>
    <dgm:cxn modelId="{F2DB2245-51F5-4779-9FA3-8595ED083D00}" srcId="{2BD53274-E9A2-4728-8C65-124B53631A1E}" destId="{372E5F80-ED69-4196-8D5A-3D6558DFD776}" srcOrd="1" destOrd="0" parTransId="{361F21EC-CD71-4A9F-984B-6CB7820669EE}" sibTransId="{A29B74E6-3C84-4C70-AF03-A7CFBF628F96}"/>
    <dgm:cxn modelId="{5FB4EE47-9255-4806-BDD3-21656686AB77}" type="presOf" srcId="{7C221351-2E04-43F2-8E62-8568D60ED385}" destId="{F71A6AC3-2537-4A3D-9CA7-5F108A46F5B0}" srcOrd="0" destOrd="0" presId="urn:microsoft.com/office/officeart/2005/8/layout/list1"/>
    <dgm:cxn modelId="{EDFBD979-B45C-4987-9B05-DEE14EC1AA80}" srcId="{17CEFBB4-1BBB-4BC6-8952-399DAD8969BF}" destId="{99D982F7-A99F-479C-9DBC-FE102DFDA011}" srcOrd="0" destOrd="0" parTransId="{756E456A-09DF-4E00-8157-402FF57B16A6}" sibTransId="{44E84A3B-6677-4E69-9618-A77689CE10F1}"/>
    <dgm:cxn modelId="{00A93681-41AE-4140-B6EF-AEF0F4BE56FD}" type="presOf" srcId="{2BD53274-E9A2-4728-8C65-124B53631A1E}" destId="{B16CDE7B-BF14-4102-8F46-666FBED11434}" srcOrd="1" destOrd="0" presId="urn:microsoft.com/office/officeart/2005/8/layout/list1"/>
    <dgm:cxn modelId="{DC60F982-4E02-4776-B439-A10C0E89C523}" srcId="{7F776B4C-242B-4286-BB2B-DAB5F0C538A1}" destId="{43B2A65F-6B00-413E-8A1B-4761B928699A}" srcOrd="0" destOrd="0" parTransId="{7AE0870B-52DF-48BE-9197-04EE29B396FE}" sibTransId="{AE278DCE-A207-430B-82E1-D6F067177C3A}"/>
    <dgm:cxn modelId="{C01D9183-7C73-4F57-9960-2FCBA987F8F6}" type="presOf" srcId="{94E8654F-2380-42F9-9880-C70306A5504B}" destId="{911818A2-153C-466C-AFDD-555E369E8D43}" srcOrd="0" destOrd="0" presId="urn:microsoft.com/office/officeart/2005/8/layout/list1"/>
    <dgm:cxn modelId="{C307FF85-F4B4-4A26-B27E-78A3F817F82F}" type="presOf" srcId="{2BD53274-E9A2-4728-8C65-124B53631A1E}" destId="{EFC2FC64-F798-4538-9202-B5721C4F9764}" srcOrd="0" destOrd="0" presId="urn:microsoft.com/office/officeart/2005/8/layout/list1"/>
    <dgm:cxn modelId="{F41C63B1-DF3A-4ACF-9DAB-16E3A75C2571}" srcId="{94E8654F-2380-42F9-9880-C70306A5504B}" destId="{B4844424-CC68-4012-A3CA-27D08F24E930}" srcOrd="0" destOrd="0" parTransId="{EA85A6ED-DAA9-475C-B8EA-B02A6AF95A00}" sibTransId="{EBE17252-6376-4ECD-826C-4689164B26ED}"/>
    <dgm:cxn modelId="{71FC8AB1-A8F2-49A9-B7A4-FEED7FA6F3DA}" type="presOf" srcId="{372E5F80-ED69-4196-8D5A-3D6558DFD776}" destId="{F71A6AC3-2537-4A3D-9CA7-5F108A46F5B0}" srcOrd="0" destOrd="1" presId="urn:microsoft.com/office/officeart/2005/8/layout/list1"/>
    <dgm:cxn modelId="{AE36B9BB-B245-4C1D-9A6F-5DE916D3E765}" srcId="{99D982F7-A99F-479C-9DBC-FE102DFDA011}" destId="{41FD951F-1A57-48B3-95FA-EA7A7818ADBE}" srcOrd="0" destOrd="0" parTransId="{6894C033-8C7A-49F7-B5EC-33D30DCC4BA8}" sibTransId="{477B3A8E-7F8B-4F16-BD7A-43CD48293F17}"/>
    <dgm:cxn modelId="{4FE1B5CF-D83C-4F88-A263-569C7A1862F6}" srcId="{17CEFBB4-1BBB-4BC6-8952-399DAD8969BF}" destId="{2BD53274-E9A2-4728-8C65-124B53631A1E}" srcOrd="1" destOrd="0" parTransId="{AB6A8689-407A-4692-9B2A-B4104ACBAA81}" sibTransId="{189CDB4F-7DEA-4C98-831E-1B07E9F99176}"/>
    <dgm:cxn modelId="{73C1C4D8-B71F-4358-814B-134ADB515247}" srcId="{2BD53274-E9A2-4728-8C65-124B53631A1E}" destId="{7C221351-2E04-43F2-8E62-8568D60ED385}" srcOrd="0" destOrd="0" parTransId="{51A39828-5BD7-48CB-89EA-1F67AF971572}" sibTransId="{55687FD8-609B-461F-8A5B-3DE4507BF3BC}"/>
    <dgm:cxn modelId="{96E09BDC-2BFA-4BA1-902A-68524EFB25EA}" type="presOf" srcId="{99D982F7-A99F-479C-9DBC-FE102DFDA011}" destId="{41C4FBEC-78C7-4F66-BB58-DB15A1D8E036}" srcOrd="1" destOrd="0" presId="urn:microsoft.com/office/officeart/2005/8/layout/list1"/>
    <dgm:cxn modelId="{48A6E8E8-09E4-43D0-A92D-142504C7A354}" type="presOf" srcId="{7F776B4C-242B-4286-BB2B-DAB5F0C538A1}" destId="{5C9F4777-D14E-4684-AC21-C24B0CCF6D27}" srcOrd="1" destOrd="0" presId="urn:microsoft.com/office/officeart/2005/8/layout/list1"/>
    <dgm:cxn modelId="{F9AA79E9-CAA6-4FDC-B3E2-1CC3AD7F5F42}" type="presOf" srcId="{17CEFBB4-1BBB-4BC6-8952-399DAD8969BF}" destId="{3D289E18-90E5-4B00-ADC3-F05C3DA07324}" srcOrd="0" destOrd="0" presId="urn:microsoft.com/office/officeart/2005/8/layout/list1"/>
    <dgm:cxn modelId="{12F7F4F6-C78E-4038-A87C-87796525315A}" type="presOf" srcId="{99D982F7-A99F-479C-9DBC-FE102DFDA011}" destId="{CB73CE09-1CFB-4E3B-B0CF-BF789F84E34C}" srcOrd="0" destOrd="0" presId="urn:microsoft.com/office/officeart/2005/8/layout/list1"/>
    <dgm:cxn modelId="{039DA6FB-D067-4F54-A774-C7FBBB5851B9}" type="presOf" srcId="{43B2A65F-6B00-413E-8A1B-4761B928699A}" destId="{6024278D-2F52-48F7-BE8E-6CBE2BD9071B}" srcOrd="0" destOrd="0" presId="urn:microsoft.com/office/officeart/2005/8/layout/list1"/>
    <dgm:cxn modelId="{C1974EB5-662C-4943-A1F0-CA0F5DC17DDD}" type="presParOf" srcId="{3D289E18-90E5-4B00-ADC3-F05C3DA07324}" destId="{7F6A8ED3-5F68-4806-8C2D-D6458AE643BB}" srcOrd="0" destOrd="0" presId="urn:microsoft.com/office/officeart/2005/8/layout/list1"/>
    <dgm:cxn modelId="{6E833B5E-A3F8-448B-B9F5-E07754CC838C}" type="presParOf" srcId="{7F6A8ED3-5F68-4806-8C2D-D6458AE643BB}" destId="{CB73CE09-1CFB-4E3B-B0CF-BF789F84E34C}" srcOrd="0" destOrd="0" presId="urn:microsoft.com/office/officeart/2005/8/layout/list1"/>
    <dgm:cxn modelId="{6A4F6B94-8DF4-452A-BFA1-0E1AAFEA94EF}" type="presParOf" srcId="{7F6A8ED3-5F68-4806-8C2D-D6458AE643BB}" destId="{41C4FBEC-78C7-4F66-BB58-DB15A1D8E036}" srcOrd="1" destOrd="0" presId="urn:microsoft.com/office/officeart/2005/8/layout/list1"/>
    <dgm:cxn modelId="{EB46657F-34D6-427C-8FBC-36FCAEECB2F4}" type="presParOf" srcId="{3D289E18-90E5-4B00-ADC3-F05C3DA07324}" destId="{7182D978-31E2-48F0-BBAA-6027B0EA33EC}" srcOrd="1" destOrd="0" presId="urn:microsoft.com/office/officeart/2005/8/layout/list1"/>
    <dgm:cxn modelId="{5B5F070B-E346-4137-A15D-E0C120123B74}" type="presParOf" srcId="{3D289E18-90E5-4B00-ADC3-F05C3DA07324}" destId="{2217A4A8-FBFB-4ED9-9216-F536D036E0A9}" srcOrd="2" destOrd="0" presId="urn:microsoft.com/office/officeart/2005/8/layout/list1"/>
    <dgm:cxn modelId="{CB65D881-A562-4EF3-A194-3CD7152E34C8}" type="presParOf" srcId="{3D289E18-90E5-4B00-ADC3-F05C3DA07324}" destId="{5C24BD58-726F-4DB8-B7FA-9F601AC9BBFE}" srcOrd="3" destOrd="0" presId="urn:microsoft.com/office/officeart/2005/8/layout/list1"/>
    <dgm:cxn modelId="{B4825AF7-20CF-4491-9A00-69F0CA35ED4F}" type="presParOf" srcId="{3D289E18-90E5-4B00-ADC3-F05C3DA07324}" destId="{F66EB93F-8838-4132-8B4E-45C67FA7B672}" srcOrd="4" destOrd="0" presId="urn:microsoft.com/office/officeart/2005/8/layout/list1"/>
    <dgm:cxn modelId="{9C4A30AE-17DC-46A8-8E5D-99F01A3740A4}" type="presParOf" srcId="{F66EB93F-8838-4132-8B4E-45C67FA7B672}" destId="{EFC2FC64-F798-4538-9202-B5721C4F9764}" srcOrd="0" destOrd="0" presId="urn:microsoft.com/office/officeart/2005/8/layout/list1"/>
    <dgm:cxn modelId="{A156F80F-DE5A-4060-A823-DFA84A94ADC1}" type="presParOf" srcId="{F66EB93F-8838-4132-8B4E-45C67FA7B672}" destId="{B16CDE7B-BF14-4102-8F46-666FBED11434}" srcOrd="1" destOrd="0" presId="urn:microsoft.com/office/officeart/2005/8/layout/list1"/>
    <dgm:cxn modelId="{FAE393C8-AEB9-4C72-B5F2-60AB36F4F21D}" type="presParOf" srcId="{3D289E18-90E5-4B00-ADC3-F05C3DA07324}" destId="{DC4CE9C9-6C3F-47B2-A25C-AD5809FCD2E2}" srcOrd="5" destOrd="0" presId="urn:microsoft.com/office/officeart/2005/8/layout/list1"/>
    <dgm:cxn modelId="{C94A7AB1-685B-4388-9BF4-74EAD1225DB0}" type="presParOf" srcId="{3D289E18-90E5-4B00-ADC3-F05C3DA07324}" destId="{F71A6AC3-2537-4A3D-9CA7-5F108A46F5B0}" srcOrd="6" destOrd="0" presId="urn:microsoft.com/office/officeart/2005/8/layout/list1"/>
    <dgm:cxn modelId="{15337A9F-BA1B-4B3D-969C-F43B1EE6F263}" type="presParOf" srcId="{3D289E18-90E5-4B00-ADC3-F05C3DA07324}" destId="{20ECE68D-EFF4-46D5-BF68-AD8A51E305E7}" srcOrd="7" destOrd="0" presId="urn:microsoft.com/office/officeart/2005/8/layout/list1"/>
    <dgm:cxn modelId="{54660B9D-6B9E-4F5B-9B73-EF88189C1AD3}" type="presParOf" srcId="{3D289E18-90E5-4B00-ADC3-F05C3DA07324}" destId="{D5CA1B9D-BB50-467F-9AA2-5B20517E3A35}" srcOrd="8" destOrd="0" presId="urn:microsoft.com/office/officeart/2005/8/layout/list1"/>
    <dgm:cxn modelId="{1AA0F672-DD88-49B5-A7C3-15EE5943608A}" type="presParOf" srcId="{D5CA1B9D-BB50-467F-9AA2-5B20517E3A35}" destId="{0AC8575C-171B-4F7B-94B2-DC588786D42D}" srcOrd="0" destOrd="0" presId="urn:microsoft.com/office/officeart/2005/8/layout/list1"/>
    <dgm:cxn modelId="{A05F1DA6-0D90-4A93-AA5C-97F9D3328A57}" type="presParOf" srcId="{D5CA1B9D-BB50-467F-9AA2-5B20517E3A35}" destId="{5C9F4777-D14E-4684-AC21-C24B0CCF6D27}" srcOrd="1" destOrd="0" presId="urn:microsoft.com/office/officeart/2005/8/layout/list1"/>
    <dgm:cxn modelId="{7A782F26-E491-4EF3-B7EC-AC741AC585AE}" type="presParOf" srcId="{3D289E18-90E5-4B00-ADC3-F05C3DA07324}" destId="{21FACE93-FABC-4B09-BF2F-B6B06A53A258}" srcOrd="9" destOrd="0" presId="urn:microsoft.com/office/officeart/2005/8/layout/list1"/>
    <dgm:cxn modelId="{1DF334F3-7EE6-4E2F-A9F3-B29DE5A0177A}" type="presParOf" srcId="{3D289E18-90E5-4B00-ADC3-F05C3DA07324}" destId="{6024278D-2F52-48F7-BE8E-6CBE2BD9071B}" srcOrd="10" destOrd="0" presId="urn:microsoft.com/office/officeart/2005/8/layout/list1"/>
    <dgm:cxn modelId="{8975AD46-DF80-4872-A726-AEF48B3D8CF4}" type="presParOf" srcId="{3D289E18-90E5-4B00-ADC3-F05C3DA07324}" destId="{38C3B2FB-FE35-4472-B5A0-5850D3DC9058}" srcOrd="11" destOrd="0" presId="urn:microsoft.com/office/officeart/2005/8/layout/list1"/>
    <dgm:cxn modelId="{1BD2A076-C889-449B-A568-A3D181E1B4CF}" type="presParOf" srcId="{3D289E18-90E5-4B00-ADC3-F05C3DA07324}" destId="{290AB5D7-D036-43E6-A4C0-F616E1E0F7D0}" srcOrd="12" destOrd="0" presId="urn:microsoft.com/office/officeart/2005/8/layout/list1"/>
    <dgm:cxn modelId="{A464D146-90DC-4A49-957F-EFE891275A0C}" type="presParOf" srcId="{290AB5D7-D036-43E6-A4C0-F616E1E0F7D0}" destId="{911818A2-153C-466C-AFDD-555E369E8D43}" srcOrd="0" destOrd="0" presId="urn:microsoft.com/office/officeart/2005/8/layout/list1"/>
    <dgm:cxn modelId="{DA533B92-B028-486A-86CB-D597310BE3E2}" type="presParOf" srcId="{290AB5D7-D036-43E6-A4C0-F616E1E0F7D0}" destId="{7AAEF3C8-5355-4D00-9191-9AE7E3438C0D}" srcOrd="1" destOrd="0" presId="urn:microsoft.com/office/officeart/2005/8/layout/list1"/>
    <dgm:cxn modelId="{00D98939-D6C1-4D0F-8137-6F50FBB82D8F}" type="presParOf" srcId="{3D289E18-90E5-4B00-ADC3-F05C3DA07324}" destId="{817E71D7-ABDC-42E5-9FA4-0F4A0B3C93AE}" srcOrd="13" destOrd="0" presId="urn:microsoft.com/office/officeart/2005/8/layout/list1"/>
    <dgm:cxn modelId="{9E8E72C9-A4FA-4039-B61E-2E5F70EEC196}" type="presParOf" srcId="{3D289E18-90E5-4B00-ADC3-F05C3DA07324}" destId="{4F1D8932-DD8B-43B0-8C0A-BE09D8D2F46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7A4A8-FBFB-4ED9-9216-F536D036E0A9}">
      <dsp:nvSpPr>
        <dsp:cNvPr id="0" name=""/>
        <dsp:cNvSpPr/>
      </dsp:nvSpPr>
      <dsp:spPr>
        <a:xfrm>
          <a:off x="0" y="566917"/>
          <a:ext cx="16096488" cy="1488375"/>
        </a:xfrm>
        <a:prstGeom prst="rect">
          <a:avLst/>
        </a:prstGeom>
        <a:solidFill>
          <a:schemeClr val="tx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9266" tIns="728980" rIns="1249266" bIns="248920"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15 - 25-year time frame</a:t>
          </a:r>
        </a:p>
      </dsp:txBody>
      <dsp:txXfrm>
        <a:off x="0" y="566917"/>
        <a:ext cx="16096488" cy="1488375"/>
      </dsp:txXfrm>
    </dsp:sp>
    <dsp:sp modelId="{41C4FBEC-78C7-4F66-BB58-DB15A1D8E036}">
      <dsp:nvSpPr>
        <dsp:cNvPr id="0" name=""/>
        <dsp:cNvSpPr/>
      </dsp:nvSpPr>
      <dsp:spPr>
        <a:xfrm>
          <a:off x="804824" y="50317"/>
          <a:ext cx="11267541" cy="1033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6" tIns="0" rIns="425886" bIns="0" numCol="1" spcCol="1270" anchor="ctr" anchorCtr="0">
          <a:noAutofit/>
        </a:bodyPr>
        <a:lstStyle/>
        <a:p>
          <a:pPr marL="0" lvl="0" indent="0" algn="l" defTabSz="1555750">
            <a:lnSpc>
              <a:spcPct val="90000"/>
            </a:lnSpc>
            <a:spcBef>
              <a:spcPct val="0"/>
            </a:spcBef>
            <a:spcAft>
              <a:spcPct val="35000"/>
            </a:spcAft>
            <a:buNone/>
          </a:pPr>
          <a:r>
            <a:rPr lang="en-US" sz="3500" kern="1200" dirty="0">
              <a:latin typeface="Acumin Pro Medium" panose="020B0604020202020204" pitchFamily="34" charset="0"/>
            </a:rPr>
            <a:t>Long-range</a:t>
          </a:r>
        </a:p>
      </dsp:txBody>
      <dsp:txXfrm>
        <a:off x="855261" y="100754"/>
        <a:ext cx="11166667" cy="932326"/>
      </dsp:txXfrm>
    </dsp:sp>
    <dsp:sp modelId="{F71A6AC3-2537-4A3D-9CA7-5F108A46F5B0}">
      <dsp:nvSpPr>
        <dsp:cNvPr id="0" name=""/>
        <dsp:cNvSpPr/>
      </dsp:nvSpPr>
      <dsp:spPr>
        <a:xfrm>
          <a:off x="0" y="2760892"/>
          <a:ext cx="16096488" cy="2039625"/>
        </a:xfrm>
        <a:prstGeom prst="rect">
          <a:avLst/>
        </a:prstGeom>
        <a:solidFill>
          <a:schemeClr val="accent3">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9266" tIns="728980" rIns="1249266" bIns="248920"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Land uses, intensity, design</a:t>
          </a:r>
        </a:p>
        <a:p>
          <a:pPr marL="285750" lvl="1" indent="-285750" algn="l" defTabSz="1555750">
            <a:lnSpc>
              <a:spcPct val="90000"/>
            </a:lnSpc>
            <a:spcBef>
              <a:spcPct val="0"/>
            </a:spcBef>
            <a:spcAft>
              <a:spcPct val="15000"/>
            </a:spcAft>
            <a:buChar char="•"/>
          </a:pPr>
          <a:r>
            <a:rPr lang="en-US" sz="3500" kern="1200" dirty="0"/>
            <a:t>Infrastructure investment </a:t>
          </a:r>
        </a:p>
      </dsp:txBody>
      <dsp:txXfrm>
        <a:off x="0" y="2760892"/>
        <a:ext cx="16096488" cy="2039625"/>
      </dsp:txXfrm>
    </dsp:sp>
    <dsp:sp modelId="{B16CDE7B-BF14-4102-8F46-666FBED11434}">
      <dsp:nvSpPr>
        <dsp:cNvPr id="0" name=""/>
        <dsp:cNvSpPr/>
      </dsp:nvSpPr>
      <dsp:spPr>
        <a:xfrm>
          <a:off x="804824" y="2244292"/>
          <a:ext cx="11267541" cy="1033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6" tIns="0" rIns="425886" bIns="0" numCol="1" spcCol="1270" anchor="ctr" anchorCtr="0">
          <a:noAutofit/>
        </a:bodyPr>
        <a:lstStyle/>
        <a:p>
          <a:pPr marL="0" lvl="0" indent="0" algn="l" defTabSz="1555750">
            <a:lnSpc>
              <a:spcPct val="90000"/>
            </a:lnSpc>
            <a:spcBef>
              <a:spcPct val="0"/>
            </a:spcBef>
            <a:spcAft>
              <a:spcPct val="35000"/>
            </a:spcAft>
            <a:buNone/>
          </a:pPr>
          <a:r>
            <a:rPr lang="en-US" sz="3500" kern="1200" dirty="0">
              <a:latin typeface="Acumin Pro Medium" panose="020B0604020202020204" pitchFamily="34" charset="0"/>
            </a:rPr>
            <a:t>Guidance</a:t>
          </a:r>
        </a:p>
      </dsp:txBody>
      <dsp:txXfrm>
        <a:off x="855261" y="2294729"/>
        <a:ext cx="11166667" cy="932326"/>
      </dsp:txXfrm>
    </dsp:sp>
    <dsp:sp modelId="{6024278D-2F52-48F7-BE8E-6CBE2BD9071B}">
      <dsp:nvSpPr>
        <dsp:cNvPr id="0" name=""/>
        <dsp:cNvSpPr/>
      </dsp:nvSpPr>
      <dsp:spPr>
        <a:xfrm>
          <a:off x="0" y="5506117"/>
          <a:ext cx="16096488" cy="1488375"/>
        </a:xfrm>
        <a:prstGeom prst="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9266" tIns="728980" rIns="1249266" bIns="248920"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Documents a community conversation</a:t>
          </a:r>
        </a:p>
      </dsp:txBody>
      <dsp:txXfrm>
        <a:off x="0" y="5506117"/>
        <a:ext cx="16096488" cy="1488375"/>
      </dsp:txXfrm>
    </dsp:sp>
    <dsp:sp modelId="{5C9F4777-D14E-4684-AC21-C24B0CCF6D27}">
      <dsp:nvSpPr>
        <dsp:cNvPr id="0" name=""/>
        <dsp:cNvSpPr/>
      </dsp:nvSpPr>
      <dsp:spPr>
        <a:xfrm>
          <a:off x="804824" y="4989517"/>
          <a:ext cx="11267541" cy="1033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6" tIns="0" rIns="425886" bIns="0" numCol="1" spcCol="1270" anchor="ctr" anchorCtr="0">
          <a:noAutofit/>
        </a:bodyPr>
        <a:lstStyle/>
        <a:p>
          <a:pPr marL="0" lvl="0" indent="0" algn="l" defTabSz="1555750">
            <a:lnSpc>
              <a:spcPct val="90000"/>
            </a:lnSpc>
            <a:spcBef>
              <a:spcPct val="0"/>
            </a:spcBef>
            <a:spcAft>
              <a:spcPct val="35000"/>
            </a:spcAft>
            <a:buNone/>
          </a:pPr>
          <a:r>
            <a:rPr lang="en-US" sz="3500" kern="1200" dirty="0">
              <a:latin typeface="Acumin Pro Medium" panose="020B0604020202020204" pitchFamily="34" charset="0"/>
            </a:rPr>
            <a:t>Collaborative</a:t>
          </a:r>
        </a:p>
      </dsp:txBody>
      <dsp:txXfrm>
        <a:off x="855261" y="5039954"/>
        <a:ext cx="11166667" cy="932326"/>
      </dsp:txXfrm>
    </dsp:sp>
    <dsp:sp modelId="{4F1D8932-DD8B-43B0-8C0A-BE09D8D2F461}">
      <dsp:nvSpPr>
        <dsp:cNvPr id="0" name=""/>
        <dsp:cNvSpPr/>
      </dsp:nvSpPr>
      <dsp:spPr>
        <a:xfrm>
          <a:off x="0" y="7700092"/>
          <a:ext cx="16096488" cy="1488375"/>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9266" tIns="728980" rIns="1249266" bIns="248920"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Lays the groundwork for current and future regulations</a:t>
          </a:r>
        </a:p>
      </dsp:txBody>
      <dsp:txXfrm>
        <a:off x="0" y="7700092"/>
        <a:ext cx="16096488" cy="1488375"/>
      </dsp:txXfrm>
    </dsp:sp>
    <dsp:sp modelId="{7AAEF3C8-5355-4D00-9191-9AE7E3438C0D}">
      <dsp:nvSpPr>
        <dsp:cNvPr id="0" name=""/>
        <dsp:cNvSpPr/>
      </dsp:nvSpPr>
      <dsp:spPr>
        <a:xfrm>
          <a:off x="804824" y="7183492"/>
          <a:ext cx="11267541" cy="10332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886" tIns="0" rIns="425886" bIns="0" numCol="1" spcCol="1270" anchor="ctr" anchorCtr="0">
          <a:noAutofit/>
        </a:bodyPr>
        <a:lstStyle/>
        <a:p>
          <a:pPr marL="0" lvl="0" indent="0" algn="l" defTabSz="1555750">
            <a:lnSpc>
              <a:spcPct val="90000"/>
            </a:lnSpc>
            <a:spcBef>
              <a:spcPct val="0"/>
            </a:spcBef>
            <a:spcAft>
              <a:spcPct val="35000"/>
            </a:spcAft>
            <a:buNone/>
          </a:pPr>
          <a:r>
            <a:rPr lang="en-US" sz="3500" kern="1200" dirty="0">
              <a:latin typeface="Acumin Pro Medium" panose="020B0604020202020204" pitchFamily="34" charset="0"/>
            </a:rPr>
            <a:t>Policy, not regulatory</a:t>
          </a:r>
        </a:p>
      </dsp:txBody>
      <dsp:txXfrm>
        <a:off x="855261" y="7233929"/>
        <a:ext cx="11166667" cy="9323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6671E-DC90-4C1A-9D50-68878CCEA3F6}" type="datetimeFigureOut">
              <a:rPr lang="en-US" smtClean="0"/>
              <a:t>11/15/2022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70232-27E5-4485-9244-A0A88AAF5558}" type="slidenum">
              <a:rPr lang="en-US" smtClean="0"/>
              <a:t>‹#›</a:t>
            </a:fld>
            <a:endParaRPr lang="en-US" dirty="0"/>
          </a:p>
        </p:txBody>
      </p:sp>
    </p:spTree>
    <p:extLst>
      <p:ext uri="{BB962C8B-B14F-4D97-AF65-F5344CB8AC3E}">
        <p14:creationId xmlns:p14="http://schemas.microsoft.com/office/powerpoint/2010/main" val="1906942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970232-27E5-4485-9244-A0A88AAF5558}" type="slidenum">
              <a:rPr lang="en-US" smtClean="0"/>
              <a:t>1</a:t>
            </a:fld>
            <a:endParaRPr lang="en-US" dirty="0"/>
          </a:p>
        </p:txBody>
      </p:sp>
    </p:spTree>
    <p:extLst>
      <p:ext uri="{BB962C8B-B14F-4D97-AF65-F5344CB8AC3E}">
        <p14:creationId xmlns:p14="http://schemas.microsoft.com/office/powerpoint/2010/main" val="1942290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a:spcAft>
                <a:spcPts val="1200"/>
              </a:spcAft>
            </a:pPr>
            <a:endParaRPr lang="en-US" dirty="0"/>
          </a:p>
        </p:txBody>
      </p:sp>
      <p:sp>
        <p:nvSpPr>
          <p:cNvPr id="4" name="Slide Number Placeholder 3"/>
          <p:cNvSpPr>
            <a:spLocks noGrp="1"/>
          </p:cNvSpPr>
          <p:nvPr>
            <p:ph type="sldNum" sz="quarter" idx="5"/>
          </p:nvPr>
        </p:nvSpPr>
        <p:spPr/>
        <p:txBody>
          <a:bodyPr/>
          <a:lstStyle/>
          <a:p>
            <a:fld id="{D3970232-27E5-4485-9244-A0A88AAF5558}" type="slidenum">
              <a:rPr lang="en-US" smtClean="0"/>
              <a:t>14</a:t>
            </a:fld>
            <a:endParaRPr lang="en-US" dirty="0"/>
          </a:p>
        </p:txBody>
      </p:sp>
    </p:spTree>
    <p:extLst>
      <p:ext uri="{BB962C8B-B14F-4D97-AF65-F5344CB8AC3E}">
        <p14:creationId xmlns:p14="http://schemas.microsoft.com/office/powerpoint/2010/main" val="77389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970232-27E5-4485-9244-A0A88AAF5558}" type="slidenum">
              <a:rPr lang="en-US" smtClean="0"/>
              <a:t>15</a:t>
            </a:fld>
            <a:endParaRPr lang="en-US" dirty="0"/>
          </a:p>
        </p:txBody>
      </p:sp>
    </p:spTree>
    <p:extLst>
      <p:ext uri="{BB962C8B-B14F-4D97-AF65-F5344CB8AC3E}">
        <p14:creationId xmlns:p14="http://schemas.microsoft.com/office/powerpoint/2010/main" val="504781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PEP</a:t>
            </a:r>
            <a:br>
              <a:rPr lang="en-US" dirty="0"/>
            </a:br>
            <a:r>
              <a:rPr lang="en-US" dirty="0"/>
              <a:t>Buncombe County Comp Plan beginning potentially Aug/Sep – </a:t>
            </a:r>
            <a:r>
              <a:rPr lang="en-US"/>
              <a:t>also Hendersonville</a:t>
            </a:r>
            <a:endParaRPr lang="en-US" dirty="0"/>
          </a:p>
        </p:txBody>
      </p:sp>
      <p:sp>
        <p:nvSpPr>
          <p:cNvPr id="4" name="Slide Number Placeholder 3"/>
          <p:cNvSpPr>
            <a:spLocks noGrp="1"/>
          </p:cNvSpPr>
          <p:nvPr>
            <p:ph type="sldNum" sz="quarter" idx="5"/>
          </p:nvPr>
        </p:nvSpPr>
        <p:spPr/>
        <p:txBody>
          <a:bodyPr/>
          <a:lstStyle/>
          <a:p>
            <a:fld id="{D3970232-27E5-4485-9244-A0A88AAF5558}" type="slidenum">
              <a:rPr lang="en-US" smtClean="0"/>
              <a:t>16</a:t>
            </a:fld>
            <a:endParaRPr lang="en-US" dirty="0"/>
          </a:p>
        </p:txBody>
      </p:sp>
    </p:spTree>
    <p:extLst>
      <p:ext uri="{BB962C8B-B14F-4D97-AF65-F5344CB8AC3E}">
        <p14:creationId xmlns:p14="http://schemas.microsoft.com/office/powerpoint/2010/main" val="4163168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970232-27E5-4485-9244-A0A88AAF5558}" type="slidenum">
              <a:rPr lang="en-US" smtClean="0"/>
              <a:t>17</a:t>
            </a:fld>
            <a:endParaRPr lang="en-US" dirty="0"/>
          </a:p>
        </p:txBody>
      </p:sp>
    </p:spTree>
    <p:extLst>
      <p:ext uri="{BB962C8B-B14F-4D97-AF65-F5344CB8AC3E}">
        <p14:creationId xmlns:p14="http://schemas.microsoft.com/office/powerpoint/2010/main" val="3389716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970232-27E5-4485-9244-A0A88AAF5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7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970232-27E5-4485-9244-A0A88AAF5558}" type="slidenum">
              <a:rPr lang="en-US" smtClean="0"/>
              <a:t>4</a:t>
            </a:fld>
            <a:endParaRPr lang="en-US" dirty="0"/>
          </a:p>
        </p:txBody>
      </p:sp>
    </p:spTree>
    <p:extLst>
      <p:ext uri="{BB962C8B-B14F-4D97-AF65-F5344CB8AC3E}">
        <p14:creationId xmlns:p14="http://schemas.microsoft.com/office/powerpoint/2010/main" val="3446574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970232-27E5-4485-9244-A0A88AAF5558}" type="slidenum">
              <a:rPr lang="en-US" smtClean="0"/>
              <a:t>5</a:t>
            </a:fld>
            <a:endParaRPr lang="en-US" dirty="0"/>
          </a:p>
        </p:txBody>
      </p:sp>
    </p:spTree>
    <p:extLst>
      <p:ext uri="{BB962C8B-B14F-4D97-AF65-F5344CB8AC3E}">
        <p14:creationId xmlns:p14="http://schemas.microsoft.com/office/powerpoint/2010/main" val="311474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970232-27E5-4485-9244-A0A88AAF5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78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where we are now. </a:t>
            </a:r>
          </a:p>
        </p:txBody>
      </p:sp>
      <p:sp>
        <p:nvSpPr>
          <p:cNvPr id="4" name="Slide Number Placeholder 3"/>
          <p:cNvSpPr>
            <a:spLocks noGrp="1"/>
          </p:cNvSpPr>
          <p:nvPr>
            <p:ph type="sldNum" sz="quarter" idx="5"/>
          </p:nvPr>
        </p:nvSpPr>
        <p:spPr/>
        <p:txBody>
          <a:bodyPr/>
          <a:lstStyle/>
          <a:p>
            <a:fld id="{D3970232-27E5-4485-9244-A0A88AAF5558}" type="slidenum">
              <a:rPr lang="en-US" smtClean="0"/>
              <a:t>7</a:t>
            </a:fld>
            <a:endParaRPr lang="en-US" dirty="0"/>
          </a:p>
        </p:txBody>
      </p:sp>
    </p:spTree>
    <p:extLst>
      <p:ext uri="{BB962C8B-B14F-4D97-AF65-F5344CB8AC3E}">
        <p14:creationId xmlns:p14="http://schemas.microsoft.com/office/powerpoint/2010/main" val="2430426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970232-27E5-4485-9244-A0A88AAF5558}" type="slidenum">
              <a:rPr lang="en-US" smtClean="0"/>
              <a:t>8</a:t>
            </a:fld>
            <a:endParaRPr lang="en-US" dirty="0"/>
          </a:p>
        </p:txBody>
      </p:sp>
    </p:spTree>
    <p:extLst>
      <p:ext uri="{BB962C8B-B14F-4D97-AF65-F5344CB8AC3E}">
        <p14:creationId xmlns:p14="http://schemas.microsoft.com/office/powerpoint/2010/main" val="403443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Went from 6 character areas to 5. Planning Board combined the Very Low Density area with the Agriculture/Rural Area</a:t>
            </a:r>
          </a:p>
        </p:txBody>
      </p:sp>
      <p:sp>
        <p:nvSpPr>
          <p:cNvPr id="4" name="Slide Number Placeholder 3"/>
          <p:cNvSpPr>
            <a:spLocks noGrp="1"/>
          </p:cNvSpPr>
          <p:nvPr>
            <p:ph type="sldNum" sz="quarter" idx="5"/>
          </p:nvPr>
        </p:nvSpPr>
        <p:spPr/>
        <p:txBody>
          <a:bodyPr/>
          <a:lstStyle/>
          <a:p>
            <a:fld id="{D3970232-27E5-4485-9244-A0A88AAF5558}" type="slidenum">
              <a:rPr lang="en-US" smtClean="0"/>
              <a:t>12</a:t>
            </a:fld>
            <a:endParaRPr lang="en-US" dirty="0"/>
          </a:p>
        </p:txBody>
      </p:sp>
    </p:spTree>
    <p:extLst>
      <p:ext uri="{BB962C8B-B14F-4D97-AF65-F5344CB8AC3E}">
        <p14:creationId xmlns:p14="http://schemas.microsoft.com/office/powerpoint/2010/main" val="2374333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where we are now. </a:t>
            </a:r>
          </a:p>
        </p:txBody>
      </p:sp>
      <p:sp>
        <p:nvSpPr>
          <p:cNvPr id="4" name="Slide Number Placeholder 3"/>
          <p:cNvSpPr>
            <a:spLocks noGrp="1"/>
          </p:cNvSpPr>
          <p:nvPr>
            <p:ph type="sldNum" sz="quarter" idx="5"/>
          </p:nvPr>
        </p:nvSpPr>
        <p:spPr/>
        <p:txBody>
          <a:bodyPr/>
          <a:lstStyle/>
          <a:p>
            <a:fld id="{D3970232-27E5-4485-9244-A0A88AAF5558}" type="slidenum">
              <a:rPr lang="en-US" smtClean="0"/>
              <a:t>13</a:t>
            </a:fld>
            <a:endParaRPr lang="en-US" dirty="0"/>
          </a:p>
        </p:txBody>
      </p:sp>
    </p:spTree>
    <p:extLst>
      <p:ext uri="{BB962C8B-B14F-4D97-AF65-F5344CB8AC3E}">
        <p14:creationId xmlns:p14="http://schemas.microsoft.com/office/powerpoint/2010/main" val="1096742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C320227-994E-4B34-93EA-999C47D6513F}"/>
              </a:ext>
            </a:extLst>
          </p:cNvPr>
          <p:cNvSpPr>
            <a:spLocks noGrp="1"/>
          </p:cNvSpPr>
          <p:nvPr>
            <p:ph type="pic" sz="quarter" idx="13"/>
          </p:nvPr>
        </p:nvSpPr>
        <p:spPr>
          <a:xfrm>
            <a:off x="0" y="0"/>
            <a:ext cx="24384000" cy="6492240"/>
          </a:xfrm>
          <a:solidFill>
            <a:schemeClr val="bg1">
              <a:lumMod val="95000"/>
            </a:schemeClr>
          </a:solidFill>
        </p:spPr>
        <p:txBody>
          <a:bodyPr/>
          <a:lstStyle/>
          <a:p>
            <a:endParaRPr lang="en-US" dirty="0"/>
          </a:p>
        </p:txBody>
      </p:sp>
      <p:sp>
        <p:nvSpPr>
          <p:cNvPr id="2" name="Title 1"/>
          <p:cNvSpPr>
            <a:spLocks noGrp="1"/>
          </p:cNvSpPr>
          <p:nvPr>
            <p:ph type="ctrTitle"/>
          </p:nvPr>
        </p:nvSpPr>
        <p:spPr>
          <a:xfrm>
            <a:off x="3048000" y="7132320"/>
            <a:ext cx="18288000" cy="1423798"/>
          </a:xfrm>
        </p:spPr>
        <p:txBody>
          <a:bodyPr anchor="b">
            <a:normAutofit/>
          </a:bodyPr>
          <a:lstStyle>
            <a:lvl1pPr algn="ctr">
              <a:defRPr sz="8800"/>
            </a:lvl1pPr>
          </a:lstStyle>
          <a:p>
            <a:endParaRPr lang="en-US" dirty="0"/>
          </a:p>
        </p:txBody>
      </p:sp>
      <p:sp>
        <p:nvSpPr>
          <p:cNvPr id="3" name="Subtitle 2"/>
          <p:cNvSpPr>
            <a:spLocks noGrp="1"/>
          </p:cNvSpPr>
          <p:nvPr>
            <p:ph type="subTitle" idx="1"/>
          </p:nvPr>
        </p:nvSpPr>
        <p:spPr>
          <a:xfrm>
            <a:off x="3048000" y="8740268"/>
            <a:ext cx="18288000" cy="1190116"/>
          </a:xfrm>
        </p:spPr>
        <p:txBody>
          <a:bodyPr>
            <a:normAutofit/>
          </a:bodyPr>
          <a:lstStyle>
            <a:lvl1pPr marL="0" indent="0" algn="ctr">
              <a:buNone/>
              <a:defRPr sz="40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146335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C38DC7E-256C-463F-8B78-84D44D53004D}"/>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0733517F-8D01-4D3E-8436-9546D804AD07}"/>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132F3288-7A75-45C1-8C70-995D536534EE}"/>
              </a:ext>
            </a:extLst>
          </p:cNvPr>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253359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B30E391-15EA-440F-B345-9A14C3098101}"/>
              </a:ext>
            </a:extLst>
          </p:cNvPr>
          <p:cNvSpPr>
            <a:spLocks noGrp="1"/>
          </p:cNvSpPr>
          <p:nvPr>
            <p:ph type="pic" sz="quarter" idx="13"/>
          </p:nvPr>
        </p:nvSpPr>
        <p:spPr>
          <a:xfrm>
            <a:off x="0" y="0"/>
            <a:ext cx="24384000" cy="13716000"/>
          </a:xfrm>
          <a:solidFill>
            <a:schemeClr val="bg1">
              <a:lumMod val="95000"/>
            </a:schemeClr>
          </a:solidFill>
        </p:spPr>
        <p:txBody>
          <a:bodyPr/>
          <a:lstStyle/>
          <a:p>
            <a:endParaRPr lang="en-US" dirty="0"/>
          </a:p>
        </p:txBody>
      </p:sp>
      <p:sp>
        <p:nvSpPr>
          <p:cNvPr id="8" name="Picture Placeholder 6">
            <a:extLst>
              <a:ext uri="{FF2B5EF4-FFF2-40B4-BE49-F238E27FC236}">
                <a16:creationId xmlns:a16="http://schemas.microsoft.com/office/drawing/2014/main" id="{52498503-7B65-4BB1-BF7E-061C0659078E}"/>
              </a:ext>
            </a:extLst>
          </p:cNvPr>
          <p:cNvSpPr>
            <a:spLocks noGrp="1"/>
          </p:cNvSpPr>
          <p:nvPr>
            <p:ph type="pic" sz="quarter" idx="14" hasCustomPrompt="1"/>
          </p:nvPr>
        </p:nvSpPr>
        <p:spPr>
          <a:xfrm>
            <a:off x="0" y="0"/>
            <a:ext cx="24384000" cy="13716000"/>
          </a:xfrm>
          <a:solidFill>
            <a:schemeClr val="tx1">
              <a:alpha val="70000"/>
            </a:schemeClr>
          </a:solidFill>
        </p:spPr>
        <p:txBody>
          <a:bodyPr/>
          <a:lstStyle/>
          <a:p>
            <a:r>
              <a:rPr lang="en-US" dirty="0"/>
              <a:t>-</a:t>
            </a:r>
          </a:p>
        </p:txBody>
      </p:sp>
      <p:sp>
        <p:nvSpPr>
          <p:cNvPr id="3" name="Date Placeholder 2">
            <a:extLst>
              <a:ext uri="{FF2B5EF4-FFF2-40B4-BE49-F238E27FC236}">
                <a16:creationId xmlns:a16="http://schemas.microsoft.com/office/drawing/2014/main" id="{C4658893-5E3E-41C6-A638-3453C92AA6D6}"/>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5BD54C2F-D76F-4831-B98E-AB35CA49725E}"/>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1EA7A051-FEE3-4B2E-B6BB-A9709045E82C}"/>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9" name="Title 1">
            <a:extLst>
              <a:ext uri="{FF2B5EF4-FFF2-40B4-BE49-F238E27FC236}">
                <a16:creationId xmlns:a16="http://schemas.microsoft.com/office/drawing/2014/main" id="{48D02618-5250-4335-8EA6-C551B6653BE5}"/>
              </a:ext>
            </a:extLst>
          </p:cNvPr>
          <p:cNvSpPr>
            <a:spLocks noGrp="1"/>
          </p:cNvSpPr>
          <p:nvPr>
            <p:ph type="title"/>
          </p:nvPr>
        </p:nvSpPr>
        <p:spPr>
          <a:xfrm>
            <a:off x="1663700" y="5064369"/>
            <a:ext cx="10973777" cy="4060581"/>
          </a:xfrm>
        </p:spPr>
        <p:txBody>
          <a:bodyPr anchor="b">
            <a:normAutofit/>
          </a:bodyPr>
          <a:lstStyle>
            <a:lvl1pPr>
              <a:defRPr sz="9600">
                <a:solidFill>
                  <a:schemeClr val="bg1"/>
                </a:solidFill>
              </a:defRPr>
            </a:lvl1pPr>
          </a:lstStyle>
          <a:p>
            <a:r>
              <a:rPr lang="en-US" dirty="0"/>
              <a:t>Click to edit Master title style</a:t>
            </a:r>
          </a:p>
        </p:txBody>
      </p:sp>
      <p:sp>
        <p:nvSpPr>
          <p:cNvPr id="10" name="Text Placeholder 2">
            <a:extLst>
              <a:ext uri="{FF2B5EF4-FFF2-40B4-BE49-F238E27FC236}">
                <a16:creationId xmlns:a16="http://schemas.microsoft.com/office/drawing/2014/main" id="{27A9FE51-3135-4ACA-A2A3-893136BC30D7}"/>
              </a:ext>
            </a:extLst>
          </p:cNvPr>
          <p:cNvSpPr>
            <a:spLocks noGrp="1"/>
          </p:cNvSpPr>
          <p:nvPr>
            <p:ph type="body" idx="1"/>
          </p:nvPr>
        </p:nvSpPr>
        <p:spPr>
          <a:xfrm>
            <a:off x="1663700" y="9178927"/>
            <a:ext cx="10973777" cy="949811"/>
          </a:xfrm>
        </p:spPr>
        <p:txBody>
          <a:bodyPr/>
          <a:lstStyle>
            <a:lvl1pPr marL="0" indent="0">
              <a:buNone/>
              <a:defRPr sz="4800">
                <a:solidFill>
                  <a:schemeClr val="bg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Edit Master text styles</a:t>
            </a:r>
          </a:p>
        </p:txBody>
      </p:sp>
      <p:sp>
        <p:nvSpPr>
          <p:cNvPr id="14" name="Picture Placeholder 13">
            <a:extLst>
              <a:ext uri="{FF2B5EF4-FFF2-40B4-BE49-F238E27FC236}">
                <a16:creationId xmlns:a16="http://schemas.microsoft.com/office/drawing/2014/main" id="{A7BAA870-7206-46D2-80A4-AA0EEAE00DCC}"/>
              </a:ext>
            </a:extLst>
          </p:cNvPr>
          <p:cNvSpPr>
            <a:spLocks noGrp="1"/>
          </p:cNvSpPr>
          <p:nvPr>
            <p:ph type="pic" sz="quarter" idx="15"/>
          </p:nvPr>
        </p:nvSpPr>
        <p:spPr>
          <a:xfrm>
            <a:off x="18765276" y="3186728"/>
            <a:ext cx="3461680" cy="3461678"/>
          </a:xfrm>
          <a:custGeom>
            <a:avLst/>
            <a:gdLst>
              <a:gd name="connsiteX0" fmla="*/ 1730840 w 3461680"/>
              <a:gd name="connsiteY0" fmla="*/ 0 h 3461678"/>
              <a:gd name="connsiteX1" fmla="*/ 3461680 w 3461680"/>
              <a:gd name="connsiteY1" fmla="*/ 1730839 h 3461678"/>
              <a:gd name="connsiteX2" fmla="*/ 1730840 w 3461680"/>
              <a:gd name="connsiteY2" fmla="*/ 3461678 h 3461678"/>
              <a:gd name="connsiteX3" fmla="*/ 0 w 3461680"/>
              <a:gd name="connsiteY3" fmla="*/ 1730839 h 3461678"/>
              <a:gd name="connsiteX4" fmla="*/ 1730840 w 3461680"/>
              <a:gd name="connsiteY4" fmla="*/ 0 h 346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680" h="3461678">
                <a:moveTo>
                  <a:pt x="1730840" y="0"/>
                </a:moveTo>
                <a:cubicBezTo>
                  <a:pt x="2686756" y="0"/>
                  <a:pt x="3461680" y="774923"/>
                  <a:pt x="3461680" y="1730839"/>
                </a:cubicBezTo>
                <a:cubicBezTo>
                  <a:pt x="3461680" y="2686755"/>
                  <a:pt x="2686756" y="3461678"/>
                  <a:pt x="1730840" y="3461678"/>
                </a:cubicBezTo>
                <a:cubicBezTo>
                  <a:pt x="774924" y="3461678"/>
                  <a:pt x="0" y="2686755"/>
                  <a:pt x="0" y="1730839"/>
                </a:cubicBezTo>
                <a:cubicBezTo>
                  <a:pt x="0" y="774923"/>
                  <a:pt x="774924" y="0"/>
                  <a:pt x="1730840" y="0"/>
                </a:cubicBez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393065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9B93EB-8819-4D25-9975-4ECEEC95667F}"/>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F5D0F1EF-5ADC-443D-86FD-431A5289C966}"/>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AD52D0A1-CAF3-463F-9925-A51A4EA0C8A2}"/>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9" name="Picture Placeholder 8">
            <a:extLst>
              <a:ext uri="{FF2B5EF4-FFF2-40B4-BE49-F238E27FC236}">
                <a16:creationId xmlns:a16="http://schemas.microsoft.com/office/drawing/2014/main" id="{2834E5CA-D51F-4A4C-A967-606709806998}"/>
              </a:ext>
            </a:extLst>
          </p:cNvPr>
          <p:cNvSpPr>
            <a:spLocks noGrp="1"/>
          </p:cNvSpPr>
          <p:nvPr>
            <p:ph type="pic" sz="quarter" idx="13"/>
          </p:nvPr>
        </p:nvSpPr>
        <p:spPr>
          <a:xfrm>
            <a:off x="9777045" y="5007278"/>
            <a:ext cx="13036062" cy="5051122"/>
          </a:xfrm>
          <a:custGeom>
            <a:avLst/>
            <a:gdLst>
              <a:gd name="connsiteX0" fmla="*/ 0 w 13036062"/>
              <a:gd name="connsiteY0" fmla="*/ 0 h 5051122"/>
              <a:gd name="connsiteX1" fmla="*/ 13036062 w 13036062"/>
              <a:gd name="connsiteY1" fmla="*/ 0 h 5051122"/>
              <a:gd name="connsiteX2" fmla="*/ 13036062 w 13036062"/>
              <a:gd name="connsiteY2" fmla="*/ 5051122 h 5051122"/>
              <a:gd name="connsiteX3" fmla="*/ 0 w 13036062"/>
              <a:gd name="connsiteY3" fmla="*/ 5051122 h 5051122"/>
            </a:gdLst>
            <a:ahLst/>
            <a:cxnLst>
              <a:cxn ang="0">
                <a:pos x="connsiteX0" y="connsiteY0"/>
              </a:cxn>
              <a:cxn ang="0">
                <a:pos x="connsiteX1" y="connsiteY1"/>
              </a:cxn>
              <a:cxn ang="0">
                <a:pos x="connsiteX2" y="connsiteY2"/>
              </a:cxn>
              <a:cxn ang="0">
                <a:pos x="connsiteX3" y="connsiteY3"/>
              </a:cxn>
            </a:cxnLst>
            <a:rect l="l" t="t" r="r" b="b"/>
            <a:pathLst>
              <a:path w="13036062" h="5051122">
                <a:moveTo>
                  <a:pt x="0" y="0"/>
                </a:moveTo>
                <a:lnTo>
                  <a:pt x="13036062" y="0"/>
                </a:lnTo>
                <a:lnTo>
                  <a:pt x="13036062" y="5051122"/>
                </a:lnTo>
                <a:lnTo>
                  <a:pt x="0" y="5051122"/>
                </a:lnTo>
                <a:close/>
              </a:path>
            </a:pathLst>
          </a:custGeom>
          <a:solidFill>
            <a:schemeClr val="bg1">
              <a:lumMod val="95000"/>
            </a:schemeClr>
          </a:solidFill>
        </p:spPr>
        <p:txBody>
          <a:bodyPr wrap="square">
            <a:noAutofit/>
          </a:bodyPr>
          <a:lstStyle/>
          <a:p>
            <a:endParaRPr lang="en-US" dirty="0"/>
          </a:p>
        </p:txBody>
      </p:sp>
      <p:sp>
        <p:nvSpPr>
          <p:cNvPr id="10" name="Title 1">
            <a:extLst>
              <a:ext uri="{FF2B5EF4-FFF2-40B4-BE49-F238E27FC236}">
                <a16:creationId xmlns:a16="http://schemas.microsoft.com/office/drawing/2014/main" id="{8BCFC9A4-0D23-4BC5-A021-1608835CED8E}"/>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1" name="Subtitle 2">
            <a:extLst>
              <a:ext uri="{FF2B5EF4-FFF2-40B4-BE49-F238E27FC236}">
                <a16:creationId xmlns:a16="http://schemas.microsoft.com/office/drawing/2014/main" id="{9F887188-24B1-481A-AD2B-32DA281CB996}"/>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2" name="Picture Placeholder 11">
            <a:extLst>
              <a:ext uri="{FF2B5EF4-FFF2-40B4-BE49-F238E27FC236}">
                <a16:creationId xmlns:a16="http://schemas.microsoft.com/office/drawing/2014/main" id="{509AB56C-2F23-4FB2-8748-E130D5E5C751}"/>
              </a:ext>
            </a:extLst>
          </p:cNvPr>
          <p:cNvSpPr>
            <a:spLocks noGrp="1"/>
          </p:cNvSpPr>
          <p:nvPr>
            <p:ph type="pic" sz="quarter" idx="14"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550554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834E5CA-D51F-4A4C-A967-606709806998}"/>
              </a:ext>
            </a:extLst>
          </p:cNvPr>
          <p:cNvSpPr>
            <a:spLocks noGrp="1"/>
          </p:cNvSpPr>
          <p:nvPr>
            <p:ph type="pic" sz="quarter" idx="13"/>
          </p:nvPr>
        </p:nvSpPr>
        <p:spPr>
          <a:xfrm>
            <a:off x="1" y="0"/>
            <a:ext cx="12192000" cy="13716000"/>
          </a:xfrm>
          <a:custGeom>
            <a:avLst/>
            <a:gdLst>
              <a:gd name="connsiteX0" fmla="*/ 0 w 13036062"/>
              <a:gd name="connsiteY0" fmla="*/ 0 h 5051122"/>
              <a:gd name="connsiteX1" fmla="*/ 13036062 w 13036062"/>
              <a:gd name="connsiteY1" fmla="*/ 0 h 5051122"/>
              <a:gd name="connsiteX2" fmla="*/ 13036062 w 13036062"/>
              <a:gd name="connsiteY2" fmla="*/ 5051122 h 5051122"/>
              <a:gd name="connsiteX3" fmla="*/ 0 w 13036062"/>
              <a:gd name="connsiteY3" fmla="*/ 5051122 h 5051122"/>
            </a:gdLst>
            <a:ahLst/>
            <a:cxnLst>
              <a:cxn ang="0">
                <a:pos x="connsiteX0" y="connsiteY0"/>
              </a:cxn>
              <a:cxn ang="0">
                <a:pos x="connsiteX1" y="connsiteY1"/>
              </a:cxn>
              <a:cxn ang="0">
                <a:pos x="connsiteX2" y="connsiteY2"/>
              </a:cxn>
              <a:cxn ang="0">
                <a:pos x="connsiteX3" y="connsiteY3"/>
              </a:cxn>
            </a:cxnLst>
            <a:rect l="l" t="t" r="r" b="b"/>
            <a:pathLst>
              <a:path w="13036062" h="5051122">
                <a:moveTo>
                  <a:pt x="0" y="0"/>
                </a:moveTo>
                <a:lnTo>
                  <a:pt x="13036062" y="0"/>
                </a:lnTo>
                <a:lnTo>
                  <a:pt x="13036062" y="5051122"/>
                </a:lnTo>
                <a:lnTo>
                  <a:pt x="0" y="5051122"/>
                </a:lnTo>
                <a:close/>
              </a:path>
            </a:pathLst>
          </a:custGeom>
          <a:solidFill>
            <a:schemeClr val="bg1">
              <a:lumMod val="95000"/>
            </a:schemeClr>
          </a:solidFill>
        </p:spPr>
        <p:txBody>
          <a:bodyPr wrap="square">
            <a:noAutofit/>
          </a:bodyPr>
          <a:lstStyle/>
          <a:p>
            <a:endParaRPr lang="en-US" dirty="0"/>
          </a:p>
        </p:txBody>
      </p:sp>
      <p:sp>
        <p:nvSpPr>
          <p:cNvPr id="3" name="Date Placeholder 2">
            <a:extLst>
              <a:ext uri="{FF2B5EF4-FFF2-40B4-BE49-F238E27FC236}">
                <a16:creationId xmlns:a16="http://schemas.microsoft.com/office/drawing/2014/main" id="{C39B93EB-8819-4D25-9975-4ECEEC95667F}"/>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F5D0F1EF-5ADC-443D-86FD-431A5289C966}"/>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AD52D0A1-CAF3-463F-9925-A51A4EA0C8A2}"/>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10" name="Title 1">
            <a:extLst>
              <a:ext uri="{FF2B5EF4-FFF2-40B4-BE49-F238E27FC236}">
                <a16:creationId xmlns:a16="http://schemas.microsoft.com/office/drawing/2014/main" id="{8BCFC9A4-0D23-4BC5-A021-1608835CED8E}"/>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1" name="Subtitle 2">
            <a:extLst>
              <a:ext uri="{FF2B5EF4-FFF2-40B4-BE49-F238E27FC236}">
                <a16:creationId xmlns:a16="http://schemas.microsoft.com/office/drawing/2014/main" id="{9F887188-24B1-481A-AD2B-32DA281CB996}"/>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2" name="Picture Placeholder 11">
            <a:extLst>
              <a:ext uri="{FF2B5EF4-FFF2-40B4-BE49-F238E27FC236}">
                <a16:creationId xmlns:a16="http://schemas.microsoft.com/office/drawing/2014/main" id="{509AB56C-2F23-4FB2-8748-E130D5E5C751}"/>
              </a:ext>
            </a:extLst>
          </p:cNvPr>
          <p:cNvSpPr>
            <a:spLocks noGrp="1"/>
          </p:cNvSpPr>
          <p:nvPr>
            <p:ph type="pic" sz="quarter" idx="14"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144088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88CE57-C0AB-4AE5-9781-1BCFF00FBE61}"/>
              </a:ext>
            </a:extLst>
          </p:cNvPr>
          <p:cNvSpPr/>
          <p:nvPr userDrawn="1"/>
        </p:nvSpPr>
        <p:spPr>
          <a:xfrm>
            <a:off x="0" y="195265"/>
            <a:ext cx="14316075" cy="1267776"/>
          </a:xfrm>
          <a:custGeom>
            <a:avLst/>
            <a:gdLst>
              <a:gd name="connsiteX0" fmla="*/ 0 w 14316075"/>
              <a:gd name="connsiteY0" fmla="*/ 0 h 2314575"/>
              <a:gd name="connsiteX1" fmla="*/ 14316075 w 14316075"/>
              <a:gd name="connsiteY1" fmla="*/ 0 h 2314575"/>
              <a:gd name="connsiteX2" fmla="*/ 14316075 w 14316075"/>
              <a:gd name="connsiteY2" fmla="*/ 2314575 h 2314575"/>
              <a:gd name="connsiteX3" fmla="*/ 0 w 14316075"/>
              <a:gd name="connsiteY3" fmla="*/ 2314575 h 2314575"/>
              <a:gd name="connsiteX4" fmla="*/ 0 w 14316075"/>
              <a:gd name="connsiteY4" fmla="*/ 0 h 2314575"/>
              <a:gd name="connsiteX0" fmla="*/ 0 w 14316075"/>
              <a:gd name="connsiteY0" fmla="*/ 0 h 2314575"/>
              <a:gd name="connsiteX1" fmla="*/ 13325475 w 14316075"/>
              <a:gd name="connsiteY1" fmla="*/ 114300 h 2314575"/>
              <a:gd name="connsiteX2" fmla="*/ 14316075 w 14316075"/>
              <a:gd name="connsiteY2" fmla="*/ 2314575 h 2314575"/>
              <a:gd name="connsiteX3" fmla="*/ 0 w 14316075"/>
              <a:gd name="connsiteY3" fmla="*/ 2314575 h 2314575"/>
              <a:gd name="connsiteX4" fmla="*/ 0 w 14316075"/>
              <a:gd name="connsiteY4" fmla="*/ 0 h 231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6075" h="2314575">
                <a:moveTo>
                  <a:pt x="0" y="0"/>
                </a:moveTo>
                <a:lnTo>
                  <a:pt x="13325475" y="114300"/>
                </a:lnTo>
                <a:lnTo>
                  <a:pt x="14316075" y="2314575"/>
                </a:lnTo>
                <a:lnTo>
                  <a:pt x="0" y="2314575"/>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7B383C8-2441-46BD-95D6-BC666E35697D}"/>
              </a:ext>
            </a:extLst>
          </p:cNvPr>
          <p:cNvSpPr>
            <a:spLocks noGrp="1"/>
          </p:cNvSpPr>
          <p:nvPr>
            <p:ph type="title" hasCustomPrompt="1"/>
          </p:nvPr>
        </p:nvSpPr>
        <p:spPr>
          <a:xfrm>
            <a:off x="1789176" y="419101"/>
            <a:ext cx="16096488" cy="1043940"/>
          </a:xfrm>
        </p:spPr>
        <p:txBody>
          <a:bodyPr/>
          <a:lstStyle>
            <a:lvl1pPr>
              <a:defRPr b="1">
                <a:solidFill>
                  <a:schemeClr val="accent1"/>
                </a:solidFill>
                <a:latin typeface="Acumin Variable Concept Condens" panose="020B0304020202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84DC6536-365D-4C0D-8CB1-739C67124541}"/>
              </a:ext>
            </a:extLst>
          </p:cNvPr>
          <p:cNvSpPr>
            <a:spLocks noGrp="1"/>
          </p:cNvSpPr>
          <p:nvPr>
            <p:ph type="subTitle" idx="1"/>
          </p:nvPr>
        </p:nvSpPr>
        <p:spPr>
          <a:xfrm>
            <a:off x="1789176" y="1585594"/>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Tree>
    <p:extLst>
      <p:ext uri="{BB962C8B-B14F-4D97-AF65-F5344CB8AC3E}">
        <p14:creationId xmlns:p14="http://schemas.microsoft.com/office/powerpoint/2010/main" val="288766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34D2784-FBBD-469A-9C69-33653C60F210}"/>
              </a:ext>
            </a:extLst>
          </p:cNvPr>
          <p:cNvSpPr/>
          <p:nvPr userDrawn="1"/>
        </p:nvSpPr>
        <p:spPr>
          <a:xfrm>
            <a:off x="12295642" y="-2078182"/>
            <a:ext cx="11748655" cy="17872363"/>
          </a:xfrm>
          <a:prstGeom prst="ellipse">
            <a:avLst/>
          </a:prstGeom>
          <a:solidFill>
            <a:srgbClr val="DDF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47C156A-AF3F-479A-B152-2416ED848497}"/>
              </a:ext>
            </a:extLst>
          </p:cNvPr>
          <p:cNvSpPr>
            <a:spLocks noGrp="1"/>
          </p:cNvSpPr>
          <p:nvPr>
            <p:ph type="title"/>
          </p:nvPr>
        </p:nvSpPr>
        <p:spPr>
          <a:xfrm>
            <a:off x="1178270" y="3052057"/>
            <a:ext cx="11423690" cy="4344234"/>
          </a:xfrm>
          <a:effectLst/>
        </p:spPr>
        <p:txBody>
          <a:bodyPr vert="horz" lIns="91440" tIns="45720" rIns="91440" bIns="45720" rtlCol="0" anchor="b">
            <a:noAutofit/>
          </a:bodyPr>
          <a:lstStyle>
            <a:lvl1pPr algn="ctr">
              <a:defRPr/>
            </a:lvl1pPr>
          </a:lstStyle>
          <a:p>
            <a:pPr defTabSz="914400"/>
            <a:endParaRPr lang="en-US" sz="11000" dirty="0">
              <a:solidFill>
                <a:schemeClr val="accent2"/>
              </a:solidFill>
            </a:endParaRPr>
          </a:p>
        </p:txBody>
      </p:sp>
      <p:pic>
        <p:nvPicPr>
          <p:cNvPr id="9" name="Graphic 8">
            <a:extLst>
              <a:ext uri="{FF2B5EF4-FFF2-40B4-BE49-F238E27FC236}">
                <a16:creationId xmlns:a16="http://schemas.microsoft.com/office/drawing/2014/main" id="{3CADE2AB-7AFB-4F2F-8E19-7F6BC05ADD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3284" y="7715908"/>
            <a:ext cx="4532256" cy="698269"/>
          </a:xfrm>
          <a:prstGeom prst="rect">
            <a:avLst/>
          </a:prstGeom>
        </p:spPr>
      </p:pic>
      <p:sp>
        <p:nvSpPr>
          <p:cNvPr id="10" name="Picture Placeholder 11">
            <a:extLst>
              <a:ext uri="{FF2B5EF4-FFF2-40B4-BE49-F238E27FC236}">
                <a16:creationId xmlns:a16="http://schemas.microsoft.com/office/drawing/2014/main" id="{A1DB3F8B-755E-4102-9FE9-870AD75D9D44}"/>
              </a:ext>
            </a:extLst>
          </p:cNvPr>
          <p:cNvSpPr>
            <a:spLocks noGrp="1"/>
          </p:cNvSpPr>
          <p:nvPr>
            <p:ph type="pic" sz="quarter" idx="14"/>
          </p:nvPr>
        </p:nvSpPr>
        <p:spPr>
          <a:xfrm>
            <a:off x="13769140" y="1"/>
            <a:ext cx="10614864" cy="13716000"/>
          </a:xfrm>
          <a:custGeom>
            <a:avLst/>
            <a:gdLst>
              <a:gd name="connsiteX0" fmla="*/ 2726767 w 10614864"/>
              <a:gd name="connsiteY0" fmla="*/ 0 h 13716000"/>
              <a:gd name="connsiteX1" fmla="*/ 10614864 w 10614864"/>
              <a:gd name="connsiteY1" fmla="*/ 0 h 13716000"/>
              <a:gd name="connsiteX2" fmla="*/ 10614864 w 10614864"/>
              <a:gd name="connsiteY2" fmla="*/ 13716000 h 13716000"/>
              <a:gd name="connsiteX3" fmla="*/ 2726767 w 10614864"/>
              <a:gd name="connsiteY3" fmla="*/ 13716000 h 13716000"/>
              <a:gd name="connsiteX4" fmla="*/ 2597154 w 10614864"/>
              <a:gd name="connsiteY4" fmla="*/ 13580053 h 13716000"/>
              <a:gd name="connsiteX5" fmla="*/ 0 w 10614864"/>
              <a:gd name="connsiteY5" fmla="*/ 6858001 h 13716000"/>
              <a:gd name="connsiteX6" fmla="*/ 2597154 w 10614864"/>
              <a:gd name="connsiteY6" fmla="*/ 13594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4864" h="13716000">
                <a:moveTo>
                  <a:pt x="2726767" y="0"/>
                </a:moveTo>
                <a:lnTo>
                  <a:pt x="10614864" y="0"/>
                </a:lnTo>
                <a:lnTo>
                  <a:pt x="10614864" y="13716000"/>
                </a:lnTo>
                <a:lnTo>
                  <a:pt x="2726767" y="13716000"/>
                </a:lnTo>
                <a:lnTo>
                  <a:pt x="2597154" y="13580053"/>
                </a:lnTo>
                <a:cubicBezTo>
                  <a:pt x="983498" y="11804636"/>
                  <a:pt x="0" y="9446172"/>
                  <a:pt x="0" y="6858001"/>
                </a:cubicBezTo>
                <a:cubicBezTo>
                  <a:pt x="0" y="4269829"/>
                  <a:pt x="983498" y="1911364"/>
                  <a:pt x="2597154" y="135947"/>
                </a:cubicBez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3667579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34D2784-FBBD-469A-9C69-33653C60F210}"/>
              </a:ext>
            </a:extLst>
          </p:cNvPr>
          <p:cNvSpPr/>
          <p:nvPr userDrawn="1"/>
        </p:nvSpPr>
        <p:spPr>
          <a:xfrm>
            <a:off x="12295642" y="-2078182"/>
            <a:ext cx="11748655" cy="17872363"/>
          </a:xfrm>
          <a:prstGeom prst="ellipse">
            <a:avLst/>
          </a:prstGeom>
          <a:solidFill>
            <a:srgbClr val="CF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47C156A-AF3F-479A-B152-2416ED848497}"/>
              </a:ext>
            </a:extLst>
          </p:cNvPr>
          <p:cNvSpPr>
            <a:spLocks noGrp="1"/>
          </p:cNvSpPr>
          <p:nvPr>
            <p:ph type="title"/>
          </p:nvPr>
        </p:nvSpPr>
        <p:spPr>
          <a:xfrm>
            <a:off x="1178270" y="3052057"/>
            <a:ext cx="11423690" cy="4344234"/>
          </a:xfrm>
          <a:effectLst/>
        </p:spPr>
        <p:txBody>
          <a:bodyPr vert="horz" lIns="91440" tIns="45720" rIns="91440" bIns="45720" rtlCol="0" anchor="b">
            <a:noAutofit/>
          </a:bodyPr>
          <a:lstStyle>
            <a:lvl1pPr algn="ctr">
              <a:defRPr/>
            </a:lvl1pPr>
          </a:lstStyle>
          <a:p>
            <a:pPr defTabSz="914400"/>
            <a:endParaRPr lang="en-US" sz="11000" dirty="0">
              <a:solidFill>
                <a:schemeClr val="accent2"/>
              </a:solidFill>
            </a:endParaRPr>
          </a:p>
        </p:txBody>
      </p:sp>
      <p:pic>
        <p:nvPicPr>
          <p:cNvPr id="9" name="Graphic 8">
            <a:extLst>
              <a:ext uri="{FF2B5EF4-FFF2-40B4-BE49-F238E27FC236}">
                <a16:creationId xmlns:a16="http://schemas.microsoft.com/office/drawing/2014/main" id="{3CADE2AB-7AFB-4F2F-8E19-7F6BC05ADD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3284" y="7715908"/>
            <a:ext cx="4532256" cy="698269"/>
          </a:xfrm>
          <a:prstGeom prst="rect">
            <a:avLst/>
          </a:prstGeom>
        </p:spPr>
      </p:pic>
      <p:sp>
        <p:nvSpPr>
          <p:cNvPr id="10" name="Picture Placeholder 11">
            <a:extLst>
              <a:ext uri="{FF2B5EF4-FFF2-40B4-BE49-F238E27FC236}">
                <a16:creationId xmlns:a16="http://schemas.microsoft.com/office/drawing/2014/main" id="{A1DB3F8B-755E-4102-9FE9-870AD75D9D44}"/>
              </a:ext>
            </a:extLst>
          </p:cNvPr>
          <p:cNvSpPr>
            <a:spLocks noGrp="1"/>
          </p:cNvSpPr>
          <p:nvPr>
            <p:ph type="pic" sz="quarter" idx="14"/>
          </p:nvPr>
        </p:nvSpPr>
        <p:spPr>
          <a:xfrm>
            <a:off x="13769140" y="1"/>
            <a:ext cx="10614864" cy="13716000"/>
          </a:xfrm>
          <a:custGeom>
            <a:avLst/>
            <a:gdLst>
              <a:gd name="connsiteX0" fmla="*/ 2726767 w 10614864"/>
              <a:gd name="connsiteY0" fmla="*/ 0 h 13716000"/>
              <a:gd name="connsiteX1" fmla="*/ 10614864 w 10614864"/>
              <a:gd name="connsiteY1" fmla="*/ 0 h 13716000"/>
              <a:gd name="connsiteX2" fmla="*/ 10614864 w 10614864"/>
              <a:gd name="connsiteY2" fmla="*/ 13716000 h 13716000"/>
              <a:gd name="connsiteX3" fmla="*/ 2726767 w 10614864"/>
              <a:gd name="connsiteY3" fmla="*/ 13716000 h 13716000"/>
              <a:gd name="connsiteX4" fmla="*/ 2597154 w 10614864"/>
              <a:gd name="connsiteY4" fmla="*/ 13580053 h 13716000"/>
              <a:gd name="connsiteX5" fmla="*/ 0 w 10614864"/>
              <a:gd name="connsiteY5" fmla="*/ 6858001 h 13716000"/>
              <a:gd name="connsiteX6" fmla="*/ 2597154 w 10614864"/>
              <a:gd name="connsiteY6" fmla="*/ 13594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4864" h="13716000">
                <a:moveTo>
                  <a:pt x="2726767" y="0"/>
                </a:moveTo>
                <a:lnTo>
                  <a:pt x="10614864" y="0"/>
                </a:lnTo>
                <a:lnTo>
                  <a:pt x="10614864" y="13716000"/>
                </a:lnTo>
                <a:lnTo>
                  <a:pt x="2726767" y="13716000"/>
                </a:lnTo>
                <a:lnTo>
                  <a:pt x="2597154" y="13580053"/>
                </a:lnTo>
                <a:cubicBezTo>
                  <a:pt x="983498" y="11804636"/>
                  <a:pt x="0" y="9446172"/>
                  <a:pt x="0" y="6858001"/>
                </a:cubicBezTo>
                <a:cubicBezTo>
                  <a:pt x="0" y="4269829"/>
                  <a:pt x="983498" y="1911364"/>
                  <a:pt x="2597154" y="135947"/>
                </a:cubicBez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1321962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6F1E5A-8F7A-460A-9AAC-8DA37E2E979F}"/>
              </a:ext>
            </a:extLst>
          </p:cNvPr>
          <p:cNvSpPr>
            <a:spLocks noGrp="1"/>
          </p:cNvSpPr>
          <p:nvPr>
            <p:ph type="pic" sz="quarter" idx="14"/>
          </p:nvPr>
        </p:nvSpPr>
        <p:spPr>
          <a:xfrm>
            <a:off x="14253540" y="0"/>
            <a:ext cx="10130461" cy="13716000"/>
          </a:xfrm>
          <a:custGeom>
            <a:avLst/>
            <a:gdLst>
              <a:gd name="connsiteX0" fmla="*/ 2868029 w 10130461"/>
              <a:gd name="connsiteY0" fmla="*/ 0 h 13716000"/>
              <a:gd name="connsiteX1" fmla="*/ 10130461 w 10130461"/>
              <a:gd name="connsiteY1" fmla="*/ 0 h 13716000"/>
              <a:gd name="connsiteX2" fmla="*/ 10130461 w 10130461"/>
              <a:gd name="connsiteY2" fmla="*/ 13716000 h 13716000"/>
              <a:gd name="connsiteX3" fmla="*/ 0 w 10130461"/>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0130461" h="13716000">
                <a:moveTo>
                  <a:pt x="2868029" y="0"/>
                </a:moveTo>
                <a:lnTo>
                  <a:pt x="10130461" y="0"/>
                </a:lnTo>
                <a:lnTo>
                  <a:pt x="10130461" y="13716000"/>
                </a:lnTo>
                <a:lnTo>
                  <a:pt x="0" y="13716000"/>
                </a:lnTo>
                <a:close/>
              </a:path>
            </a:pathLst>
          </a:custGeom>
          <a:solidFill>
            <a:schemeClr val="bg1">
              <a:lumMod val="95000"/>
            </a:schemeClr>
          </a:solidFill>
        </p:spPr>
        <p:txBody>
          <a:bodyPr wrap="square">
            <a:noAutofit/>
          </a:bodyPr>
          <a:lstStyle/>
          <a:p>
            <a:endParaRPr lang="en-US" dirty="0"/>
          </a:p>
        </p:txBody>
      </p:sp>
      <p:sp>
        <p:nvSpPr>
          <p:cNvPr id="3" name="Date Placeholder 2">
            <a:extLst>
              <a:ext uri="{FF2B5EF4-FFF2-40B4-BE49-F238E27FC236}">
                <a16:creationId xmlns:a16="http://schemas.microsoft.com/office/drawing/2014/main" id="{FFA304A3-582A-4DDF-A251-87127FC226D5}"/>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FAE73478-FEF5-493A-B8E4-4260D68ED493}"/>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A44BADA3-1842-4B8F-B424-04DEBD5D4F83}"/>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6" name="Title 1">
            <a:extLst>
              <a:ext uri="{FF2B5EF4-FFF2-40B4-BE49-F238E27FC236}">
                <a16:creationId xmlns:a16="http://schemas.microsoft.com/office/drawing/2014/main" id="{026B5D09-DF1E-405D-B2F9-8C3A823ABC23}"/>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7" name="Subtitle 2">
            <a:extLst>
              <a:ext uri="{FF2B5EF4-FFF2-40B4-BE49-F238E27FC236}">
                <a16:creationId xmlns:a16="http://schemas.microsoft.com/office/drawing/2014/main" id="{C35C6BCF-8FF5-4A82-B0AD-C79F639AC177}"/>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8" name="Picture Placeholder 7">
            <a:extLst>
              <a:ext uri="{FF2B5EF4-FFF2-40B4-BE49-F238E27FC236}">
                <a16:creationId xmlns:a16="http://schemas.microsoft.com/office/drawing/2014/main" id="{4C21C71D-48B6-4A20-9A85-3E41E0F33961}"/>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1362495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9601B889-50FE-4631-9E5E-351D4C2285B0}"/>
              </a:ext>
            </a:extLst>
          </p:cNvPr>
          <p:cNvSpPr>
            <a:spLocks noGrp="1"/>
          </p:cNvSpPr>
          <p:nvPr>
            <p:ph type="pic" sz="quarter" idx="19"/>
          </p:nvPr>
        </p:nvSpPr>
        <p:spPr>
          <a:xfrm>
            <a:off x="18412340" y="3720084"/>
            <a:ext cx="3814572" cy="3814572"/>
          </a:xfrm>
          <a:custGeom>
            <a:avLst/>
            <a:gdLst>
              <a:gd name="connsiteX0" fmla="*/ 635774 w 3814572"/>
              <a:gd name="connsiteY0" fmla="*/ 0 h 3814572"/>
              <a:gd name="connsiteX1" fmla="*/ 3178796 w 3814572"/>
              <a:gd name="connsiteY1" fmla="*/ 0 h 3814572"/>
              <a:gd name="connsiteX2" fmla="*/ 3814572 w 3814572"/>
              <a:gd name="connsiteY2" fmla="*/ 635775 h 3814572"/>
              <a:gd name="connsiteX3" fmla="*/ 3814572 w 3814572"/>
              <a:gd name="connsiteY3" fmla="*/ 3178797 h 3814572"/>
              <a:gd name="connsiteX4" fmla="*/ 3178796 w 3814572"/>
              <a:gd name="connsiteY4" fmla="*/ 3814572 h 3814572"/>
              <a:gd name="connsiteX5" fmla="*/ 635774 w 3814572"/>
              <a:gd name="connsiteY5" fmla="*/ 3814572 h 3814572"/>
              <a:gd name="connsiteX6" fmla="*/ 0 w 3814572"/>
              <a:gd name="connsiteY6" fmla="*/ 3178797 h 3814572"/>
              <a:gd name="connsiteX7" fmla="*/ 0 w 3814572"/>
              <a:gd name="connsiteY7" fmla="*/ 635775 h 3814572"/>
              <a:gd name="connsiteX8" fmla="*/ 635774 w 3814572"/>
              <a:gd name="connsiteY8" fmla="*/ 0 h 38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572" h="3814572">
                <a:moveTo>
                  <a:pt x="635774" y="0"/>
                </a:moveTo>
                <a:lnTo>
                  <a:pt x="3178796" y="0"/>
                </a:lnTo>
                <a:cubicBezTo>
                  <a:pt x="3529924" y="0"/>
                  <a:pt x="3814572" y="284646"/>
                  <a:pt x="3814572" y="635775"/>
                </a:cubicBezTo>
                <a:lnTo>
                  <a:pt x="3814572" y="3178797"/>
                </a:lnTo>
                <a:cubicBezTo>
                  <a:pt x="3814572" y="3529926"/>
                  <a:pt x="3529924" y="3814572"/>
                  <a:pt x="3178796" y="3814572"/>
                </a:cubicBezTo>
                <a:lnTo>
                  <a:pt x="635774" y="3814572"/>
                </a:lnTo>
                <a:cubicBezTo>
                  <a:pt x="284644" y="3814572"/>
                  <a:pt x="0" y="3529926"/>
                  <a:pt x="0" y="3178797"/>
                </a:cubicBezTo>
                <a:lnTo>
                  <a:pt x="0" y="635775"/>
                </a:lnTo>
                <a:cubicBezTo>
                  <a:pt x="0" y="284646"/>
                  <a:pt x="284644" y="0"/>
                  <a:pt x="635774" y="0"/>
                </a:cubicBezTo>
                <a:close/>
              </a:path>
            </a:pathLst>
          </a:custGeom>
          <a:solidFill>
            <a:schemeClr val="bg1">
              <a:lumMod val="95000"/>
            </a:schemeClr>
          </a:solidFill>
        </p:spPr>
        <p:txBody>
          <a:bodyPr wrap="square">
            <a:noAutofit/>
          </a:bodyPr>
          <a:lstStyle/>
          <a:p>
            <a:endParaRPr lang="en-US" dirty="0"/>
          </a:p>
        </p:txBody>
      </p:sp>
      <p:sp>
        <p:nvSpPr>
          <p:cNvPr id="34" name="Picture Placeholder 33">
            <a:extLst>
              <a:ext uri="{FF2B5EF4-FFF2-40B4-BE49-F238E27FC236}">
                <a16:creationId xmlns:a16="http://schemas.microsoft.com/office/drawing/2014/main" id="{97189FA2-7E00-4603-AF23-56FA89085D86}"/>
              </a:ext>
            </a:extLst>
          </p:cNvPr>
          <p:cNvSpPr>
            <a:spLocks noGrp="1"/>
          </p:cNvSpPr>
          <p:nvPr>
            <p:ph type="pic" sz="quarter" idx="17"/>
          </p:nvPr>
        </p:nvSpPr>
        <p:spPr>
          <a:xfrm>
            <a:off x="12993921" y="3720084"/>
            <a:ext cx="3814572" cy="3814572"/>
          </a:xfrm>
          <a:custGeom>
            <a:avLst/>
            <a:gdLst>
              <a:gd name="connsiteX0" fmla="*/ 635775 w 3814572"/>
              <a:gd name="connsiteY0" fmla="*/ 0 h 3814572"/>
              <a:gd name="connsiteX1" fmla="*/ 3178797 w 3814572"/>
              <a:gd name="connsiteY1" fmla="*/ 0 h 3814572"/>
              <a:gd name="connsiteX2" fmla="*/ 3814572 w 3814572"/>
              <a:gd name="connsiteY2" fmla="*/ 635775 h 3814572"/>
              <a:gd name="connsiteX3" fmla="*/ 3814572 w 3814572"/>
              <a:gd name="connsiteY3" fmla="*/ 3178797 h 3814572"/>
              <a:gd name="connsiteX4" fmla="*/ 3178797 w 3814572"/>
              <a:gd name="connsiteY4" fmla="*/ 3814572 h 3814572"/>
              <a:gd name="connsiteX5" fmla="*/ 635775 w 3814572"/>
              <a:gd name="connsiteY5" fmla="*/ 3814572 h 3814572"/>
              <a:gd name="connsiteX6" fmla="*/ 0 w 3814572"/>
              <a:gd name="connsiteY6" fmla="*/ 3178797 h 3814572"/>
              <a:gd name="connsiteX7" fmla="*/ 0 w 3814572"/>
              <a:gd name="connsiteY7" fmla="*/ 635775 h 3814572"/>
              <a:gd name="connsiteX8" fmla="*/ 635775 w 3814572"/>
              <a:gd name="connsiteY8" fmla="*/ 0 h 38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572" h="3814572">
                <a:moveTo>
                  <a:pt x="635775" y="0"/>
                </a:moveTo>
                <a:lnTo>
                  <a:pt x="3178797" y="0"/>
                </a:lnTo>
                <a:cubicBezTo>
                  <a:pt x="3529926" y="0"/>
                  <a:pt x="3814572" y="284646"/>
                  <a:pt x="3814572" y="635775"/>
                </a:cubicBezTo>
                <a:lnTo>
                  <a:pt x="3814572" y="3178797"/>
                </a:lnTo>
                <a:cubicBezTo>
                  <a:pt x="3814572" y="3529926"/>
                  <a:pt x="3529926" y="3814572"/>
                  <a:pt x="3178797" y="3814572"/>
                </a:cubicBezTo>
                <a:lnTo>
                  <a:pt x="635775" y="3814572"/>
                </a:lnTo>
                <a:cubicBezTo>
                  <a:pt x="284646" y="3814572"/>
                  <a:pt x="0" y="3529926"/>
                  <a:pt x="0" y="3178797"/>
                </a:cubicBezTo>
                <a:lnTo>
                  <a:pt x="0" y="635775"/>
                </a:lnTo>
                <a:cubicBezTo>
                  <a:pt x="0" y="284646"/>
                  <a:pt x="284646" y="0"/>
                  <a:pt x="635775" y="0"/>
                </a:cubicBezTo>
                <a:close/>
              </a:path>
            </a:pathLst>
          </a:custGeom>
          <a:solidFill>
            <a:schemeClr val="bg1">
              <a:lumMod val="95000"/>
            </a:schemeClr>
          </a:solidFill>
        </p:spPr>
        <p:txBody>
          <a:bodyPr wrap="square">
            <a:noAutofit/>
          </a:bodyPr>
          <a:lstStyle/>
          <a:p>
            <a:endParaRPr lang="en-US" dirty="0"/>
          </a:p>
        </p:txBody>
      </p:sp>
      <p:sp>
        <p:nvSpPr>
          <p:cNvPr id="28" name="Picture Placeholder 27">
            <a:extLst>
              <a:ext uri="{FF2B5EF4-FFF2-40B4-BE49-F238E27FC236}">
                <a16:creationId xmlns:a16="http://schemas.microsoft.com/office/drawing/2014/main" id="{85EF2B84-FB7F-4BAA-934B-45FF772151B6}"/>
              </a:ext>
            </a:extLst>
          </p:cNvPr>
          <p:cNvSpPr>
            <a:spLocks noGrp="1"/>
          </p:cNvSpPr>
          <p:nvPr>
            <p:ph type="pic" sz="quarter" idx="15"/>
          </p:nvPr>
        </p:nvSpPr>
        <p:spPr>
          <a:xfrm>
            <a:off x="7575506" y="3720084"/>
            <a:ext cx="3814572" cy="3814572"/>
          </a:xfrm>
          <a:custGeom>
            <a:avLst/>
            <a:gdLst>
              <a:gd name="connsiteX0" fmla="*/ 635775 w 3814572"/>
              <a:gd name="connsiteY0" fmla="*/ 0 h 3814572"/>
              <a:gd name="connsiteX1" fmla="*/ 3178797 w 3814572"/>
              <a:gd name="connsiteY1" fmla="*/ 0 h 3814572"/>
              <a:gd name="connsiteX2" fmla="*/ 3814572 w 3814572"/>
              <a:gd name="connsiteY2" fmla="*/ 635775 h 3814572"/>
              <a:gd name="connsiteX3" fmla="*/ 3814572 w 3814572"/>
              <a:gd name="connsiteY3" fmla="*/ 3178797 h 3814572"/>
              <a:gd name="connsiteX4" fmla="*/ 3178797 w 3814572"/>
              <a:gd name="connsiteY4" fmla="*/ 3814572 h 3814572"/>
              <a:gd name="connsiteX5" fmla="*/ 635775 w 3814572"/>
              <a:gd name="connsiteY5" fmla="*/ 3814572 h 3814572"/>
              <a:gd name="connsiteX6" fmla="*/ 0 w 3814572"/>
              <a:gd name="connsiteY6" fmla="*/ 3178797 h 3814572"/>
              <a:gd name="connsiteX7" fmla="*/ 0 w 3814572"/>
              <a:gd name="connsiteY7" fmla="*/ 635775 h 3814572"/>
              <a:gd name="connsiteX8" fmla="*/ 635775 w 3814572"/>
              <a:gd name="connsiteY8" fmla="*/ 0 h 38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572" h="3814572">
                <a:moveTo>
                  <a:pt x="635775" y="0"/>
                </a:moveTo>
                <a:lnTo>
                  <a:pt x="3178797" y="0"/>
                </a:lnTo>
                <a:cubicBezTo>
                  <a:pt x="3529926" y="0"/>
                  <a:pt x="3814572" y="284646"/>
                  <a:pt x="3814572" y="635775"/>
                </a:cubicBezTo>
                <a:lnTo>
                  <a:pt x="3814572" y="3178797"/>
                </a:lnTo>
                <a:cubicBezTo>
                  <a:pt x="3814572" y="3529926"/>
                  <a:pt x="3529926" y="3814572"/>
                  <a:pt x="3178797" y="3814572"/>
                </a:cubicBezTo>
                <a:lnTo>
                  <a:pt x="635775" y="3814572"/>
                </a:lnTo>
                <a:cubicBezTo>
                  <a:pt x="284646" y="3814572"/>
                  <a:pt x="0" y="3529926"/>
                  <a:pt x="0" y="3178797"/>
                </a:cubicBezTo>
                <a:lnTo>
                  <a:pt x="0" y="635775"/>
                </a:lnTo>
                <a:cubicBezTo>
                  <a:pt x="0" y="284646"/>
                  <a:pt x="284646" y="0"/>
                  <a:pt x="635775" y="0"/>
                </a:cubicBezTo>
                <a:close/>
              </a:path>
            </a:pathLst>
          </a:custGeom>
          <a:solidFill>
            <a:schemeClr val="bg1">
              <a:lumMod val="95000"/>
            </a:schemeClr>
          </a:solidFill>
        </p:spPr>
        <p:txBody>
          <a:bodyPr wrap="square">
            <a:noAutofit/>
          </a:bodyPr>
          <a:lstStyle/>
          <a:p>
            <a:endParaRPr lang="en-US" dirty="0"/>
          </a:p>
        </p:txBody>
      </p:sp>
      <p:sp>
        <p:nvSpPr>
          <p:cNvPr id="21" name="Picture Placeholder 20">
            <a:extLst>
              <a:ext uri="{FF2B5EF4-FFF2-40B4-BE49-F238E27FC236}">
                <a16:creationId xmlns:a16="http://schemas.microsoft.com/office/drawing/2014/main" id="{30F58BF6-8222-4736-869D-E90D420E53C5}"/>
              </a:ext>
            </a:extLst>
          </p:cNvPr>
          <p:cNvSpPr>
            <a:spLocks noGrp="1"/>
          </p:cNvSpPr>
          <p:nvPr>
            <p:ph type="pic" sz="quarter" idx="13"/>
          </p:nvPr>
        </p:nvSpPr>
        <p:spPr>
          <a:xfrm>
            <a:off x="2157088" y="3720084"/>
            <a:ext cx="3814572" cy="3814572"/>
          </a:xfrm>
          <a:custGeom>
            <a:avLst/>
            <a:gdLst>
              <a:gd name="connsiteX0" fmla="*/ 635775 w 3814572"/>
              <a:gd name="connsiteY0" fmla="*/ 0 h 3814572"/>
              <a:gd name="connsiteX1" fmla="*/ 3178797 w 3814572"/>
              <a:gd name="connsiteY1" fmla="*/ 0 h 3814572"/>
              <a:gd name="connsiteX2" fmla="*/ 3814572 w 3814572"/>
              <a:gd name="connsiteY2" fmla="*/ 635775 h 3814572"/>
              <a:gd name="connsiteX3" fmla="*/ 3814572 w 3814572"/>
              <a:gd name="connsiteY3" fmla="*/ 3178797 h 3814572"/>
              <a:gd name="connsiteX4" fmla="*/ 3178797 w 3814572"/>
              <a:gd name="connsiteY4" fmla="*/ 3814572 h 3814572"/>
              <a:gd name="connsiteX5" fmla="*/ 635775 w 3814572"/>
              <a:gd name="connsiteY5" fmla="*/ 3814572 h 3814572"/>
              <a:gd name="connsiteX6" fmla="*/ 0 w 3814572"/>
              <a:gd name="connsiteY6" fmla="*/ 3178797 h 3814572"/>
              <a:gd name="connsiteX7" fmla="*/ 0 w 3814572"/>
              <a:gd name="connsiteY7" fmla="*/ 635775 h 3814572"/>
              <a:gd name="connsiteX8" fmla="*/ 635775 w 3814572"/>
              <a:gd name="connsiteY8" fmla="*/ 0 h 38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572" h="3814572">
                <a:moveTo>
                  <a:pt x="635775" y="0"/>
                </a:moveTo>
                <a:lnTo>
                  <a:pt x="3178797" y="0"/>
                </a:lnTo>
                <a:cubicBezTo>
                  <a:pt x="3529926" y="0"/>
                  <a:pt x="3814572" y="284646"/>
                  <a:pt x="3814572" y="635775"/>
                </a:cubicBezTo>
                <a:lnTo>
                  <a:pt x="3814572" y="3178797"/>
                </a:lnTo>
                <a:cubicBezTo>
                  <a:pt x="3814572" y="3529926"/>
                  <a:pt x="3529926" y="3814572"/>
                  <a:pt x="3178797" y="3814572"/>
                </a:cubicBezTo>
                <a:lnTo>
                  <a:pt x="635775" y="3814572"/>
                </a:lnTo>
                <a:cubicBezTo>
                  <a:pt x="284646" y="3814572"/>
                  <a:pt x="0" y="3529926"/>
                  <a:pt x="0" y="3178797"/>
                </a:cubicBezTo>
                <a:lnTo>
                  <a:pt x="0" y="635775"/>
                </a:lnTo>
                <a:cubicBezTo>
                  <a:pt x="0" y="284646"/>
                  <a:pt x="284646" y="0"/>
                  <a:pt x="635775" y="0"/>
                </a:cubicBezTo>
                <a:close/>
              </a:path>
            </a:pathLst>
          </a:custGeom>
          <a:solidFill>
            <a:schemeClr val="bg1">
              <a:lumMod val="95000"/>
            </a:schemeClr>
          </a:solidFill>
        </p:spPr>
        <p:txBody>
          <a:bodyPr wrap="square">
            <a:noAutofit/>
          </a:bodyPr>
          <a:lstStyle/>
          <a:p>
            <a:endParaRPr lang="en-US" dirty="0"/>
          </a:p>
        </p:txBody>
      </p:sp>
      <p:sp>
        <p:nvSpPr>
          <p:cNvPr id="3" name="Date Placeholder 2">
            <a:extLst>
              <a:ext uri="{FF2B5EF4-FFF2-40B4-BE49-F238E27FC236}">
                <a16:creationId xmlns:a16="http://schemas.microsoft.com/office/drawing/2014/main" id="{18D0C880-4F04-4AD8-AD4E-367B3940B1DD}"/>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82C2BC3E-B95E-4E44-9A5F-B6C820F22A59}"/>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BF10EBE5-7A70-4761-A62E-6D85A6A867AD}"/>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25" name="Picture Placeholder 24">
            <a:extLst>
              <a:ext uri="{FF2B5EF4-FFF2-40B4-BE49-F238E27FC236}">
                <a16:creationId xmlns:a16="http://schemas.microsoft.com/office/drawing/2014/main" id="{FA4656C5-45CC-44BE-9381-F4F9595B4ED4}"/>
              </a:ext>
            </a:extLst>
          </p:cNvPr>
          <p:cNvSpPr>
            <a:spLocks noGrp="1"/>
          </p:cNvSpPr>
          <p:nvPr>
            <p:ph type="pic" sz="quarter" idx="14" hasCustomPrompt="1"/>
          </p:nvPr>
        </p:nvSpPr>
        <p:spPr>
          <a:xfrm>
            <a:off x="2160283" y="6674789"/>
            <a:ext cx="3808182" cy="859867"/>
          </a:xfrm>
          <a:custGeom>
            <a:avLst/>
            <a:gdLst>
              <a:gd name="connsiteX0" fmla="*/ 1904090 w 3808182"/>
              <a:gd name="connsiteY0" fmla="*/ 0 h 859867"/>
              <a:gd name="connsiteX1" fmla="*/ 3804819 w 3808182"/>
              <a:gd name="connsiteY1" fmla="*/ 254707 h 859867"/>
              <a:gd name="connsiteX2" fmla="*/ 3808182 w 3808182"/>
              <a:gd name="connsiteY2" fmla="*/ 255783 h 859867"/>
              <a:gd name="connsiteX3" fmla="*/ 3798460 w 3808182"/>
              <a:gd name="connsiteY3" fmla="*/ 352223 h 859867"/>
              <a:gd name="connsiteX4" fmla="*/ 3175602 w 3808182"/>
              <a:gd name="connsiteY4" fmla="*/ 859867 h 859867"/>
              <a:gd name="connsiteX5" fmla="*/ 632580 w 3808182"/>
              <a:gd name="connsiteY5" fmla="*/ 859867 h 859867"/>
              <a:gd name="connsiteX6" fmla="*/ 9722 w 3808182"/>
              <a:gd name="connsiteY6" fmla="*/ 352223 h 859867"/>
              <a:gd name="connsiteX7" fmla="*/ 0 w 3808182"/>
              <a:gd name="connsiteY7" fmla="*/ 255781 h 859867"/>
              <a:gd name="connsiteX8" fmla="*/ 3363 w 3808182"/>
              <a:gd name="connsiteY8" fmla="*/ 254707 h 859867"/>
              <a:gd name="connsiteX9" fmla="*/ 1904090 w 3808182"/>
              <a:gd name="connsiteY9" fmla="*/ 0 h 8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182" h="859867">
                <a:moveTo>
                  <a:pt x="1904090" y="0"/>
                </a:moveTo>
                <a:cubicBezTo>
                  <a:pt x="2578308" y="0"/>
                  <a:pt x="3220612" y="90695"/>
                  <a:pt x="3804819" y="254707"/>
                </a:cubicBezTo>
                <a:lnTo>
                  <a:pt x="3808182" y="255783"/>
                </a:lnTo>
                <a:lnTo>
                  <a:pt x="3798460" y="352223"/>
                </a:lnTo>
                <a:cubicBezTo>
                  <a:pt x="3739177" y="641936"/>
                  <a:pt x="3482840" y="859867"/>
                  <a:pt x="3175602" y="859867"/>
                </a:cubicBezTo>
                <a:lnTo>
                  <a:pt x="632580" y="859867"/>
                </a:lnTo>
                <a:cubicBezTo>
                  <a:pt x="325342" y="859867"/>
                  <a:pt x="69005" y="641936"/>
                  <a:pt x="9722" y="352223"/>
                </a:cubicBezTo>
                <a:lnTo>
                  <a:pt x="0" y="255781"/>
                </a:lnTo>
                <a:lnTo>
                  <a:pt x="3363" y="254707"/>
                </a:lnTo>
                <a:cubicBezTo>
                  <a:pt x="587570" y="90695"/>
                  <a:pt x="1229874" y="0"/>
                  <a:pt x="1904090" y="0"/>
                </a:cubicBezTo>
                <a:close/>
              </a:path>
            </a:pathLst>
          </a:custGeom>
          <a:solidFill>
            <a:schemeClr val="accent1"/>
          </a:solidFill>
          <a:ln w="12700">
            <a:solidFill>
              <a:schemeClr val="bg1"/>
            </a:solidFill>
          </a:ln>
        </p:spPr>
        <p:txBody>
          <a:bodyPr wrap="square">
            <a:noAutofit/>
          </a:bodyPr>
          <a:lstStyle/>
          <a:p>
            <a:r>
              <a:rPr lang="en-US" dirty="0"/>
              <a:t>-</a:t>
            </a:r>
          </a:p>
        </p:txBody>
      </p:sp>
      <p:sp>
        <p:nvSpPr>
          <p:cNvPr id="31" name="Picture Placeholder 30">
            <a:extLst>
              <a:ext uri="{FF2B5EF4-FFF2-40B4-BE49-F238E27FC236}">
                <a16:creationId xmlns:a16="http://schemas.microsoft.com/office/drawing/2014/main" id="{E58F1E28-0FDF-4BD2-B977-B154F8EB9C1C}"/>
              </a:ext>
            </a:extLst>
          </p:cNvPr>
          <p:cNvSpPr>
            <a:spLocks noGrp="1"/>
          </p:cNvSpPr>
          <p:nvPr>
            <p:ph type="pic" sz="quarter" idx="16" hasCustomPrompt="1"/>
          </p:nvPr>
        </p:nvSpPr>
        <p:spPr>
          <a:xfrm>
            <a:off x="7578700" y="6674789"/>
            <a:ext cx="3808182" cy="859867"/>
          </a:xfrm>
          <a:custGeom>
            <a:avLst/>
            <a:gdLst>
              <a:gd name="connsiteX0" fmla="*/ 1904090 w 3808182"/>
              <a:gd name="connsiteY0" fmla="*/ 0 h 859867"/>
              <a:gd name="connsiteX1" fmla="*/ 3804819 w 3808182"/>
              <a:gd name="connsiteY1" fmla="*/ 254707 h 859867"/>
              <a:gd name="connsiteX2" fmla="*/ 3808182 w 3808182"/>
              <a:gd name="connsiteY2" fmla="*/ 255783 h 859867"/>
              <a:gd name="connsiteX3" fmla="*/ 3798460 w 3808182"/>
              <a:gd name="connsiteY3" fmla="*/ 352223 h 859867"/>
              <a:gd name="connsiteX4" fmla="*/ 3175602 w 3808182"/>
              <a:gd name="connsiteY4" fmla="*/ 859867 h 859867"/>
              <a:gd name="connsiteX5" fmla="*/ 632580 w 3808182"/>
              <a:gd name="connsiteY5" fmla="*/ 859867 h 859867"/>
              <a:gd name="connsiteX6" fmla="*/ 9722 w 3808182"/>
              <a:gd name="connsiteY6" fmla="*/ 352223 h 859867"/>
              <a:gd name="connsiteX7" fmla="*/ 0 w 3808182"/>
              <a:gd name="connsiteY7" fmla="*/ 255781 h 859867"/>
              <a:gd name="connsiteX8" fmla="*/ 3363 w 3808182"/>
              <a:gd name="connsiteY8" fmla="*/ 254707 h 859867"/>
              <a:gd name="connsiteX9" fmla="*/ 1904090 w 3808182"/>
              <a:gd name="connsiteY9" fmla="*/ 0 h 8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182" h="859867">
                <a:moveTo>
                  <a:pt x="1904090" y="0"/>
                </a:moveTo>
                <a:cubicBezTo>
                  <a:pt x="2578308" y="0"/>
                  <a:pt x="3220612" y="90695"/>
                  <a:pt x="3804819" y="254707"/>
                </a:cubicBezTo>
                <a:lnTo>
                  <a:pt x="3808182" y="255783"/>
                </a:lnTo>
                <a:lnTo>
                  <a:pt x="3798460" y="352223"/>
                </a:lnTo>
                <a:cubicBezTo>
                  <a:pt x="3739177" y="641936"/>
                  <a:pt x="3482840" y="859867"/>
                  <a:pt x="3175602" y="859867"/>
                </a:cubicBezTo>
                <a:lnTo>
                  <a:pt x="632580" y="859867"/>
                </a:lnTo>
                <a:cubicBezTo>
                  <a:pt x="325342" y="859867"/>
                  <a:pt x="69005" y="641936"/>
                  <a:pt x="9722" y="352223"/>
                </a:cubicBezTo>
                <a:lnTo>
                  <a:pt x="0" y="255781"/>
                </a:lnTo>
                <a:lnTo>
                  <a:pt x="3363" y="254707"/>
                </a:lnTo>
                <a:cubicBezTo>
                  <a:pt x="587570" y="90695"/>
                  <a:pt x="1229874" y="0"/>
                  <a:pt x="1904090" y="0"/>
                </a:cubicBezTo>
                <a:close/>
              </a:path>
            </a:pathLst>
          </a:custGeom>
          <a:solidFill>
            <a:schemeClr val="accent2"/>
          </a:solidFill>
          <a:ln w="12700">
            <a:solidFill>
              <a:schemeClr val="bg1"/>
            </a:solidFill>
          </a:ln>
        </p:spPr>
        <p:txBody>
          <a:bodyPr wrap="square">
            <a:noAutofit/>
          </a:bodyPr>
          <a:lstStyle/>
          <a:p>
            <a:r>
              <a:rPr lang="en-US" dirty="0"/>
              <a:t>-</a:t>
            </a:r>
          </a:p>
        </p:txBody>
      </p:sp>
      <p:sp>
        <p:nvSpPr>
          <p:cNvPr id="37" name="Picture Placeholder 36">
            <a:extLst>
              <a:ext uri="{FF2B5EF4-FFF2-40B4-BE49-F238E27FC236}">
                <a16:creationId xmlns:a16="http://schemas.microsoft.com/office/drawing/2014/main" id="{0227BC7C-7505-4C98-8243-AD31E19E436F}"/>
              </a:ext>
            </a:extLst>
          </p:cNvPr>
          <p:cNvSpPr>
            <a:spLocks noGrp="1"/>
          </p:cNvSpPr>
          <p:nvPr>
            <p:ph type="pic" sz="quarter" idx="18" hasCustomPrompt="1"/>
          </p:nvPr>
        </p:nvSpPr>
        <p:spPr>
          <a:xfrm>
            <a:off x="12997117" y="6674789"/>
            <a:ext cx="3808183" cy="859867"/>
          </a:xfrm>
          <a:custGeom>
            <a:avLst/>
            <a:gdLst>
              <a:gd name="connsiteX0" fmla="*/ 1904090 w 3808183"/>
              <a:gd name="connsiteY0" fmla="*/ 0 h 859867"/>
              <a:gd name="connsiteX1" fmla="*/ 3804819 w 3808183"/>
              <a:gd name="connsiteY1" fmla="*/ 254707 h 859867"/>
              <a:gd name="connsiteX2" fmla="*/ 3808183 w 3808183"/>
              <a:gd name="connsiteY2" fmla="*/ 255783 h 859867"/>
              <a:gd name="connsiteX3" fmla="*/ 3798459 w 3808183"/>
              <a:gd name="connsiteY3" fmla="*/ 352223 h 859867"/>
              <a:gd name="connsiteX4" fmla="*/ 3175602 w 3808183"/>
              <a:gd name="connsiteY4" fmla="*/ 859867 h 859867"/>
              <a:gd name="connsiteX5" fmla="*/ 632580 w 3808183"/>
              <a:gd name="connsiteY5" fmla="*/ 859867 h 859867"/>
              <a:gd name="connsiteX6" fmla="*/ 9722 w 3808183"/>
              <a:gd name="connsiteY6" fmla="*/ 352223 h 859867"/>
              <a:gd name="connsiteX7" fmla="*/ 0 w 3808183"/>
              <a:gd name="connsiteY7" fmla="*/ 255781 h 859867"/>
              <a:gd name="connsiteX8" fmla="*/ 3363 w 3808183"/>
              <a:gd name="connsiteY8" fmla="*/ 254707 h 859867"/>
              <a:gd name="connsiteX9" fmla="*/ 1904090 w 3808183"/>
              <a:gd name="connsiteY9" fmla="*/ 0 h 8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183" h="859867">
                <a:moveTo>
                  <a:pt x="1904090" y="0"/>
                </a:moveTo>
                <a:cubicBezTo>
                  <a:pt x="2578308" y="0"/>
                  <a:pt x="3220612" y="90695"/>
                  <a:pt x="3804819" y="254707"/>
                </a:cubicBezTo>
                <a:lnTo>
                  <a:pt x="3808183" y="255783"/>
                </a:lnTo>
                <a:lnTo>
                  <a:pt x="3798459" y="352223"/>
                </a:lnTo>
                <a:cubicBezTo>
                  <a:pt x="3739177" y="641936"/>
                  <a:pt x="3482840" y="859867"/>
                  <a:pt x="3175602" y="859867"/>
                </a:cubicBezTo>
                <a:lnTo>
                  <a:pt x="632580" y="859867"/>
                </a:lnTo>
                <a:cubicBezTo>
                  <a:pt x="325342" y="859867"/>
                  <a:pt x="69005" y="641936"/>
                  <a:pt x="9722" y="352223"/>
                </a:cubicBezTo>
                <a:lnTo>
                  <a:pt x="0" y="255781"/>
                </a:lnTo>
                <a:lnTo>
                  <a:pt x="3363" y="254707"/>
                </a:lnTo>
                <a:cubicBezTo>
                  <a:pt x="587570" y="90695"/>
                  <a:pt x="1229874" y="0"/>
                  <a:pt x="1904090" y="0"/>
                </a:cubicBezTo>
                <a:close/>
              </a:path>
            </a:pathLst>
          </a:custGeom>
          <a:solidFill>
            <a:schemeClr val="accent3"/>
          </a:solidFill>
          <a:ln w="12700">
            <a:solidFill>
              <a:schemeClr val="bg1"/>
            </a:solidFill>
          </a:ln>
        </p:spPr>
        <p:txBody>
          <a:bodyPr wrap="square">
            <a:noAutofit/>
          </a:bodyPr>
          <a:lstStyle/>
          <a:p>
            <a:r>
              <a:rPr lang="en-US" dirty="0"/>
              <a:t>-</a:t>
            </a:r>
          </a:p>
        </p:txBody>
      </p:sp>
      <p:sp>
        <p:nvSpPr>
          <p:cNvPr id="43" name="Picture Placeholder 42">
            <a:extLst>
              <a:ext uri="{FF2B5EF4-FFF2-40B4-BE49-F238E27FC236}">
                <a16:creationId xmlns:a16="http://schemas.microsoft.com/office/drawing/2014/main" id="{0493F86F-C5D1-4897-A14B-659E9C09508E}"/>
              </a:ext>
            </a:extLst>
          </p:cNvPr>
          <p:cNvSpPr>
            <a:spLocks noGrp="1"/>
          </p:cNvSpPr>
          <p:nvPr>
            <p:ph type="pic" sz="quarter" idx="20" hasCustomPrompt="1"/>
          </p:nvPr>
        </p:nvSpPr>
        <p:spPr>
          <a:xfrm>
            <a:off x="18415534" y="6674789"/>
            <a:ext cx="3808182" cy="859867"/>
          </a:xfrm>
          <a:custGeom>
            <a:avLst/>
            <a:gdLst>
              <a:gd name="connsiteX0" fmla="*/ 1904090 w 3808182"/>
              <a:gd name="connsiteY0" fmla="*/ 0 h 859867"/>
              <a:gd name="connsiteX1" fmla="*/ 3804818 w 3808182"/>
              <a:gd name="connsiteY1" fmla="*/ 254707 h 859867"/>
              <a:gd name="connsiteX2" fmla="*/ 3808182 w 3808182"/>
              <a:gd name="connsiteY2" fmla="*/ 255783 h 859867"/>
              <a:gd name="connsiteX3" fmla="*/ 3798460 w 3808182"/>
              <a:gd name="connsiteY3" fmla="*/ 352223 h 859867"/>
              <a:gd name="connsiteX4" fmla="*/ 3175602 w 3808182"/>
              <a:gd name="connsiteY4" fmla="*/ 859867 h 859867"/>
              <a:gd name="connsiteX5" fmla="*/ 632580 w 3808182"/>
              <a:gd name="connsiteY5" fmla="*/ 859867 h 859867"/>
              <a:gd name="connsiteX6" fmla="*/ 9722 w 3808182"/>
              <a:gd name="connsiteY6" fmla="*/ 352223 h 859867"/>
              <a:gd name="connsiteX7" fmla="*/ 0 w 3808182"/>
              <a:gd name="connsiteY7" fmla="*/ 255781 h 859867"/>
              <a:gd name="connsiteX8" fmla="*/ 3362 w 3808182"/>
              <a:gd name="connsiteY8" fmla="*/ 254707 h 859867"/>
              <a:gd name="connsiteX9" fmla="*/ 1904090 w 3808182"/>
              <a:gd name="connsiteY9" fmla="*/ 0 h 8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182" h="859867">
                <a:moveTo>
                  <a:pt x="1904090" y="0"/>
                </a:moveTo>
                <a:cubicBezTo>
                  <a:pt x="2578308" y="0"/>
                  <a:pt x="3220612" y="90695"/>
                  <a:pt x="3804818" y="254707"/>
                </a:cubicBezTo>
                <a:lnTo>
                  <a:pt x="3808182" y="255783"/>
                </a:lnTo>
                <a:lnTo>
                  <a:pt x="3798460" y="352223"/>
                </a:lnTo>
                <a:cubicBezTo>
                  <a:pt x="3739178" y="641936"/>
                  <a:pt x="3482840" y="859867"/>
                  <a:pt x="3175602" y="859867"/>
                </a:cubicBezTo>
                <a:lnTo>
                  <a:pt x="632580" y="859867"/>
                </a:lnTo>
                <a:cubicBezTo>
                  <a:pt x="325342" y="859867"/>
                  <a:pt x="69004" y="641936"/>
                  <a:pt x="9722" y="352223"/>
                </a:cubicBezTo>
                <a:lnTo>
                  <a:pt x="0" y="255781"/>
                </a:lnTo>
                <a:lnTo>
                  <a:pt x="3362" y="254707"/>
                </a:lnTo>
                <a:cubicBezTo>
                  <a:pt x="587570" y="90695"/>
                  <a:pt x="1229874" y="0"/>
                  <a:pt x="1904090" y="0"/>
                </a:cubicBezTo>
                <a:close/>
              </a:path>
            </a:pathLst>
          </a:custGeom>
          <a:solidFill>
            <a:schemeClr val="accent4"/>
          </a:solidFill>
        </p:spPr>
        <p:txBody>
          <a:bodyPr wrap="square">
            <a:noAutofit/>
          </a:bodyPr>
          <a:lstStyle/>
          <a:p>
            <a:r>
              <a:rPr lang="en-US" dirty="0"/>
              <a:t>-</a:t>
            </a:r>
          </a:p>
        </p:txBody>
      </p:sp>
      <p:sp>
        <p:nvSpPr>
          <p:cNvPr id="44" name="Title 1">
            <a:extLst>
              <a:ext uri="{FF2B5EF4-FFF2-40B4-BE49-F238E27FC236}">
                <a16:creationId xmlns:a16="http://schemas.microsoft.com/office/drawing/2014/main" id="{ED96C1DF-3E59-4E82-964E-8D475B54D56D}"/>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45" name="Subtitle 2">
            <a:extLst>
              <a:ext uri="{FF2B5EF4-FFF2-40B4-BE49-F238E27FC236}">
                <a16:creationId xmlns:a16="http://schemas.microsoft.com/office/drawing/2014/main" id="{1189A727-07B3-4A16-B8AA-FEA0F06C6724}"/>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6" name="Picture Placeholder 7">
            <a:extLst>
              <a:ext uri="{FF2B5EF4-FFF2-40B4-BE49-F238E27FC236}">
                <a16:creationId xmlns:a16="http://schemas.microsoft.com/office/drawing/2014/main" id="{0DE96BE8-2D22-4CC9-988D-5D2190C09287}"/>
              </a:ext>
            </a:extLst>
          </p:cNvPr>
          <p:cNvSpPr>
            <a:spLocks noGrp="1"/>
          </p:cNvSpPr>
          <p:nvPr>
            <p:ph type="pic" sz="quarter" idx="21"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2868626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A8B6A6-3DDA-463D-B982-284047F06B69}"/>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C2B8300E-F998-4167-A4AA-D5AE3EE24D46}"/>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926D8E91-5239-411A-9C3E-262CE09BEE49}"/>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12" name="Picture Placeholder 11">
            <a:extLst>
              <a:ext uri="{FF2B5EF4-FFF2-40B4-BE49-F238E27FC236}">
                <a16:creationId xmlns:a16="http://schemas.microsoft.com/office/drawing/2014/main" id="{18EDEE07-8583-488D-8BCA-311A42F438EE}"/>
              </a:ext>
            </a:extLst>
          </p:cNvPr>
          <p:cNvSpPr>
            <a:spLocks noGrp="1"/>
          </p:cNvSpPr>
          <p:nvPr>
            <p:ph type="pic" sz="quarter" idx="13"/>
          </p:nvPr>
        </p:nvSpPr>
        <p:spPr>
          <a:xfrm>
            <a:off x="2910253" y="3605308"/>
            <a:ext cx="3681047" cy="3850568"/>
          </a:xfrm>
          <a:custGeom>
            <a:avLst/>
            <a:gdLst>
              <a:gd name="connsiteX0" fmla="*/ 0 w 3681047"/>
              <a:gd name="connsiteY0" fmla="*/ 0 h 3850568"/>
              <a:gd name="connsiteX1" fmla="*/ 3681047 w 3681047"/>
              <a:gd name="connsiteY1" fmla="*/ 0 h 3850568"/>
              <a:gd name="connsiteX2" fmla="*/ 3681047 w 3681047"/>
              <a:gd name="connsiteY2" fmla="*/ 3850568 h 3850568"/>
              <a:gd name="connsiteX3" fmla="*/ 0 w 3681047"/>
              <a:gd name="connsiteY3" fmla="*/ 3850568 h 3850568"/>
            </a:gdLst>
            <a:ahLst/>
            <a:cxnLst>
              <a:cxn ang="0">
                <a:pos x="connsiteX0" y="connsiteY0"/>
              </a:cxn>
              <a:cxn ang="0">
                <a:pos x="connsiteX1" y="connsiteY1"/>
              </a:cxn>
              <a:cxn ang="0">
                <a:pos x="connsiteX2" y="connsiteY2"/>
              </a:cxn>
              <a:cxn ang="0">
                <a:pos x="connsiteX3" y="connsiteY3"/>
              </a:cxn>
            </a:cxnLst>
            <a:rect l="l" t="t" r="r" b="b"/>
            <a:pathLst>
              <a:path w="3681047" h="3850568">
                <a:moveTo>
                  <a:pt x="0" y="0"/>
                </a:moveTo>
                <a:lnTo>
                  <a:pt x="3681047" y="0"/>
                </a:lnTo>
                <a:lnTo>
                  <a:pt x="3681047" y="3850568"/>
                </a:lnTo>
                <a:lnTo>
                  <a:pt x="0" y="3850568"/>
                </a:lnTo>
                <a:close/>
              </a:path>
            </a:pathLst>
          </a:custGeom>
          <a:solidFill>
            <a:schemeClr val="bg1">
              <a:lumMod val="95000"/>
            </a:schemeClr>
          </a:solidFill>
        </p:spPr>
        <p:txBody>
          <a:bodyPr wrap="square">
            <a:noAutofit/>
          </a:bodyPr>
          <a:lstStyle/>
          <a:p>
            <a:endParaRPr lang="en-US" dirty="0"/>
          </a:p>
        </p:txBody>
      </p:sp>
      <p:sp>
        <p:nvSpPr>
          <p:cNvPr id="15" name="Picture Placeholder 14">
            <a:extLst>
              <a:ext uri="{FF2B5EF4-FFF2-40B4-BE49-F238E27FC236}">
                <a16:creationId xmlns:a16="http://schemas.microsoft.com/office/drawing/2014/main" id="{DA6C293E-AB37-4985-B184-162FE97D448E}"/>
              </a:ext>
            </a:extLst>
          </p:cNvPr>
          <p:cNvSpPr>
            <a:spLocks noGrp="1"/>
          </p:cNvSpPr>
          <p:nvPr>
            <p:ph type="pic" sz="quarter" idx="14"/>
          </p:nvPr>
        </p:nvSpPr>
        <p:spPr>
          <a:xfrm>
            <a:off x="6778868" y="3605308"/>
            <a:ext cx="3681047" cy="3850568"/>
          </a:xfrm>
          <a:custGeom>
            <a:avLst/>
            <a:gdLst>
              <a:gd name="connsiteX0" fmla="*/ 0 w 3681047"/>
              <a:gd name="connsiteY0" fmla="*/ 0 h 3850568"/>
              <a:gd name="connsiteX1" fmla="*/ 3681047 w 3681047"/>
              <a:gd name="connsiteY1" fmla="*/ 0 h 3850568"/>
              <a:gd name="connsiteX2" fmla="*/ 3681047 w 3681047"/>
              <a:gd name="connsiteY2" fmla="*/ 3850568 h 3850568"/>
              <a:gd name="connsiteX3" fmla="*/ 0 w 3681047"/>
              <a:gd name="connsiteY3" fmla="*/ 3850568 h 3850568"/>
            </a:gdLst>
            <a:ahLst/>
            <a:cxnLst>
              <a:cxn ang="0">
                <a:pos x="connsiteX0" y="connsiteY0"/>
              </a:cxn>
              <a:cxn ang="0">
                <a:pos x="connsiteX1" y="connsiteY1"/>
              </a:cxn>
              <a:cxn ang="0">
                <a:pos x="connsiteX2" y="connsiteY2"/>
              </a:cxn>
              <a:cxn ang="0">
                <a:pos x="connsiteX3" y="connsiteY3"/>
              </a:cxn>
            </a:cxnLst>
            <a:rect l="l" t="t" r="r" b="b"/>
            <a:pathLst>
              <a:path w="3681047" h="3850568">
                <a:moveTo>
                  <a:pt x="0" y="0"/>
                </a:moveTo>
                <a:lnTo>
                  <a:pt x="3681047" y="0"/>
                </a:lnTo>
                <a:lnTo>
                  <a:pt x="3681047" y="3850568"/>
                </a:lnTo>
                <a:lnTo>
                  <a:pt x="0" y="3850568"/>
                </a:lnTo>
                <a:close/>
              </a:path>
            </a:pathLst>
          </a:custGeom>
          <a:solidFill>
            <a:schemeClr val="bg1">
              <a:lumMod val="95000"/>
            </a:schemeClr>
          </a:solidFill>
        </p:spPr>
        <p:txBody>
          <a:bodyPr wrap="square">
            <a:noAutofit/>
          </a:bodyPr>
          <a:lstStyle/>
          <a:p>
            <a:endParaRPr lang="en-US" dirty="0"/>
          </a:p>
        </p:txBody>
      </p:sp>
      <p:sp>
        <p:nvSpPr>
          <p:cNvPr id="18" name="Picture Placeholder 17">
            <a:extLst>
              <a:ext uri="{FF2B5EF4-FFF2-40B4-BE49-F238E27FC236}">
                <a16:creationId xmlns:a16="http://schemas.microsoft.com/office/drawing/2014/main" id="{C5C5B14E-7A64-4B92-AB71-4F9F6655AA0C}"/>
              </a:ext>
            </a:extLst>
          </p:cNvPr>
          <p:cNvSpPr>
            <a:spLocks noGrp="1"/>
          </p:cNvSpPr>
          <p:nvPr>
            <p:ph type="pic" sz="quarter" idx="15"/>
          </p:nvPr>
        </p:nvSpPr>
        <p:spPr>
          <a:xfrm>
            <a:off x="2910253" y="7643444"/>
            <a:ext cx="3681047" cy="3850568"/>
          </a:xfrm>
          <a:custGeom>
            <a:avLst/>
            <a:gdLst>
              <a:gd name="connsiteX0" fmla="*/ 0 w 3681047"/>
              <a:gd name="connsiteY0" fmla="*/ 0 h 3850568"/>
              <a:gd name="connsiteX1" fmla="*/ 3681047 w 3681047"/>
              <a:gd name="connsiteY1" fmla="*/ 0 h 3850568"/>
              <a:gd name="connsiteX2" fmla="*/ 3681047 w 3681047"/>
              <a:gd name="connsiteY2" fmla="*/ 3850568 h 3850568"/>
              <a:gd name="connsiteX3" fmla="*/ 0 w 3681047"/>
              <a:gd name="connsiteY3" fmla="*/ 3850568 h 3850568"/>
            </a:gdLst>
            <a:ahLst/>
            <a:cxnLst>
              <a:cxn ang="0">
                <a:pos x="connsiteX0" y="connsiteY0"/>
              </a:cxn>
              <a:cxn ang="0">
                <a:pos x="connsiteX1" y="connsiteY1"/>
              </a:cxn>
              <a:cxn ang="0">
                <a:pos x="connsiteX2" y="connsiteY2"/>
              </a:cxn>
              <a:cxn ang="0">
                <a:pos x="connsiteX3" y="connsiteY3"/>
              </a:cxn>
            </a:cxnLst>
            <a:rect l="l" t="t" r="r" b="b"/>
            <a:pathLst>
              <a:path w="3681047" h="3850568">
                <a:moveTo>
                  <a:pt x="0" y="0"/>
                </a:moveTo>
                <a:lnTo>
                  <a:pt x="3681047" y="0"/>
                </a:lnTo>
                <a:lnTo>
                  <a:pt x="3681047" y="3850568"/>
                </a:lnTo>
                <a:lnTo>
                  <a:pt x="0" y="3850568"/>
                </a:lnTo>
                <a:close/>
              </a:path>
            </a:pathLst>
          </a:custGeom>
          <a:solidFill>
            <a:schemeClr val="bg1">
              <a:lumMod val="95000"/>
            </a:schemeClr>
          </a:solidFill>
        </p:spPr>
        <p:txBody>
          <a:bodyPr wrap="square">
            <a:noAutofit/>
          </a:bodyPr>
          <a:lstStyle/>
          <a:p>
            <a:endParaRPr lang="en-US" dirty="0"/>
          </a:p>
        </p:txBody>
      </p:sp>
      <p:sp>
        <p:nvSpPr>
          <p:cNvPr id="21" name="Picture Placeholder 20">
            <a:extLst>
              <a:ext uri="{FF2B5EF4-FFF2-40B4-BE49-F238E27FC236}">
                <a16:creationId xmlns:a16="http://schemas.microsoft.com/office/drawing/2014/main" id="{16FB2963-1541-4759-AA0E-FFEF42B8F7F6}"/>
              </a:ext>
            </a:extLst>
          </p:cNvPr>
          <p:cNvSpPr>
            <a:spLocks noGrp="1"/>
          </p:cNvSpPr>
          <p:nvPr>
            <p:ph type="pic" sz="quarter" idx="16"/>
          </p:nvPr>
        </p:nvSpPr>
        <p:spPr>
          <a:xfrm>
            <a:off x="6778868" y="7643444"/>
            <a:ext cx="3681047" cy="3850568"/>
          </a:xfrm>
          <a:custGeom>
            <a:avLst/>
            <a:gdLst>
              <a:gd name="connsiteX0" fmla="*/ 0 w 3681047"/>
              <a:gd name="connsiteY0" fmla="*/ 0 h 3850568"/>
              <a:gd name="connsiteX1" fmla="*/ 3681047 w 3681047"/>
              <a:gd name="connsiteY1" fmla="*/ 0 h 3850568"/>
              <a:gd name="connsiteX2" fmla="*/ 3681047 w 3681047"/>
              <a:gd name="connsiteY2" fmla="*/ 3850568 h 3850568"/>
              <a:gd name="connsiteX3" fmla="*/ 0 w 3681047"/>
              <a:gd name="connsiteY3" fmla="*/ 3850568 h 3850568"/>
            </a:gdLst>
            <a:ahLst/>
            <a:cxnLst>
              <a:cxn ang="0">
                <a:pos x="connsiteX0" y="connsiteY0"/>
              </a:cxn>
              <a:cxn ang="0">
                <a:pos x="connsiteX1" y="connsiteY1"/>
              </a:cxn>
              <a:cxn ang="0">
                <a:pos x="connsiteX2" y="connsiteY2"/>
              </a:cxn>
              <a:cxn ang="0">
                <a:pos x="connsiteX3" y="connsiteY3"/>
              </a:cxn>
            </a:cxnLst>
            <a:rect l="l" t="t" r="r" b="b"/>
            <a:pathLst>
              <a:path w="3681047" h="3850568">
                <a:moveTo>
                  <a:pt x="0" y="0"/>
                </a:moveTo>
                <a:lnTo>
                  <a:pt x="3681047" y="0"/>
                </a:lnTo>
                <a:lnTo>
                  <a:pt x="3681047" y="3850568"/>
                </a:lnTo>
                <a:lnTo>
                  <a:pt x="0" y="3850568"/>
                </a:lnTo>
                <a:close/>
              </a:path>
            </a:pathLst>
          </a:custGeom>
          <a:solidFill>
            <a:schemeClr val="bg1">
              <a:lumMod val="95000"/>
            </a:schemeClr>
          </a:solidFill>
        </p:spPr>
        <p:txBody>
          <a:bodyPr wrap="square">
            <a:noAutofit/>
          </a:bodyPr>
          <a:lstStyle/>
          <a:p>
            <a:endParaRPr lang="en-US" dirty="0"/>
          </a:p>
        </p:txBody>
      </p:sp>
      <p:sp>
        <p:nvSpPr>
          <p:cNvPr id="22" name="Title 1">
            <a:extLst>
              <a:ext uri="{FF2B5EF4-FFF2-40B4-BE49-F238E27FC236}">
                <a16:creationId xmlns:a16="http://schemas.microsoft.com/office/drawing/2014/main" id="{ABE308F4-F622-4D32-9837-7B765BB5D932}"/>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23" name="Subtitle 2">
            <a:extLst>
              <a:ext uri="{FF2B5EF4-FFF2-40B4-BE49-F238E27FC236}">
                <a16:creationId xmlns:a16="http://schemas.microsoft.com/office/drawing/2014/main" id="{FB42A9E3-7457-4D98-AE54-DF487725E6F5}"/>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24" name="Picture Placeholder 7">
            <a:extLst>
              <a:ext uri="{FF2B5EF4-FFF2-40B4-BE49-F238E27FC236}">
                <a16:creationId xmlns:a16="http://schemas.microsoft.com/office/drawing/2014/main" id="{C25D83BE-246B-4846-8A77-ECD571E6A4F2}"/>
              </a:ext>
            </a:extLst>
          </p:cNvPr>
          <p:cNvSpPr>
            <a:spLocks noGrp="1"/>
          </p:cNvSpPr>
          <p:nvPr>
            <p:ph type="pic" sz="quarter" idx="21"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4189556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C320227-994E-4B34-93EA-999C47D6513F}"/>
              </a:ext>
            </a:extLst>
          </p:cNvPr>
          <p:cNvSpPr>
            <a:spLocks noGrp="1"/>
          </p:cNvSpPr>
          <p:nvPr>
            <p:ph type="pic" sz="quarter" idx="13"/>
          </p:nvPr>
        </p:nvSpPr>
        <p:spPr>
          <a:xfrm>
            <a:off x="0" y="0"/>
            <a:ext cx="24384000" cy="13716000"/>
          </a:xfrm>
          <a:solidFill>
            <a:schemeClr val="bg1">
              <a:lumMod val="95000"/>
            </a:schemeClr>
          </a:solidFill>
        </p:spPr>
        <p:txBody>
          <a:bodyPr/>
          <a:lstStyle/>
          <a:p>
            <a:endParaRPr lang="en-US" dirty="0"/>
          </a:p>
        </p:txBody>
      </p:sp>
      <p:sp>
        <p:nvSpPr>
          <p:cNvPr id="2" name="Title 1"/>
          <p:cNvSpPr>
            <a:spLocks noGrp="1"/>
          </p:cNvSpPr>
          <p:nvPr>
            <p:ph type="ctrTitle"/>
          </p:nvPr>
        </p:nvSpPr>
        <p:spPr>
          <a:xfrm>
            <a:off x="3048000" y="5250052"/>
            <a:ext cx="18288000" cy="1423798"/>
          </a:xfrm>
        </p:spPr>
        <p:txBody>
          <a:bodyPr anchor="b">
            <a:normAutofit/>
          </a:bodyPr>
          <a:lstStyle>
            <a:lvl1pPr algn="ctr">
              <a:defRPr sz="8800">
                <a:solidFill>
                  <a:schemeClr val="bg1"/>
                </a:solidFill>
              </a:defRPr>
            </a:lvl1pPr>
          </a:lstStyle>
          <a:p>
            <a:endParaRPr lang="en-US" dirty="0"/>
          </a:p>
        </p:txBody>
      </p:sp>
      <p:sp>
        <p:nvSpPr>
          <p:cNvPr id="3" name="Subtitle 2"/>
          <p:cNvSpPr>
            <a:spLocks noGrp="1"/>
          </p:cNvSpPr>
          <p:nvPr>
            <p:ph type="subTitle" idx="1"/>
          </p:nvPr>
        </p:nvSpPr>
        <p:spPr>
          <a:xfrm>
            <a:off x="3048000" y="6858000"/>
            <a:ext cx="18288000" cy="1190116"/>
          </a:xfrm>
        </p:spPr>
        <p:txBody>
          <a:bodyPr>
            <a:normAutofit/>
          </a:bodyPr>
          <a:lstStyle>
            <a:lvl1pPr marL="0" indent="0" algn="ctr">
              <a:buNone/>
              <a:defRPr sz="4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3487313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06D555-3646-48A6-BBCB-D741D6753642}"/>
              </a:ext>
            </a:extLst>
          </p:cNvPr>
          <p:cNvSpPr>
            <a:spLocks noGrp="1"/>
          </p:cNvSpPr>
          <p:nvPr>
            <p:ph type="pic" sz="quarter" idx="14"/>
          </p:nvPr>
        </p:nvSpPr>
        <p:spPr>
          <a:xfrm>
            <a:off x="11570017" y="0"/>
            <a:ext cx="12846639" cy="13716000"/>
          </a:xfrm>
          <a:custGeom>
            <a:avLst/>
            <a:gdLst>
              <a:gd name="connsiteX0" fmla="*/ 0 w 11234056"/>
              <a:gd name="connsiteY0" fmla="*/ 13716000 h 13716000"/>
              <a:gd name="connsiteX1" fmla="*/ 5617028 w 11234056"/>
              <a:gd name="connsiteY1" fmla="*/ 0 h 13716000"/>
              <a:gd name="connsiteX2" fmla="*/ 11234056 w 11234056"/>
              <a:gd name="connsiteY2" fmla="*/ 13716000 h 13716000"/>
              <a:gd name="connsiteX3" fmla="*/ 0 w 11234056"/>
              <a:gd name="connsiteY3" fmla="*/ 13716000 h 13716000"/>
              <a:gd name="connsiteX0" fmla="*/ 0 w 11234056"/>
              <a:gd name="connsiteY0" fmla="*/ 13678678 h 13678678"/>
              <a:gd name="connsiteX1" fmla="*/ 11159412 w 11234056"/>
              <a:gd name="connsiteY1" fmla="*/ 0 h 13678678"/>
              <a:gd name="connsiteX2" fmla="*/ 11234056 w 11234056"/>
              <a:gd name="connsiteY2" fmla="*/ 13678678 h 13678678"/>
              <a:gd name="connsiteX3" fmla="*/ 0 w 11234056"/>
              <a:gd name="connsiteY3" fmla="*/ 13678678 h 13678678"/>
              <a:gd name="connsiteX0" fmla="*/ 0 w 11234056"/>
              <a:gd name="connsiteY0" fmla="*/ 13678678 h 13678678"/>
              <a:gd name="connsiteX1" fmla="*/ 11224687 w 11234056"/>
              <a:gd name="connsiteY1" fmla="*/ 0 h 13678678"/>
              <a:gd name="connsiteX2" fmla="*/ 11234056 w 11234056"/>
              <a:gd name="connsiteY2" fmla="*/ 13678678 h 13678678"/>
              <a:gd name="connsiteX3" fmla="*/ 0 w 11234056"/>
              <a:gd name="connsiteY3" fmla="*/ 13678678 h 13678678"/>
            </a:gdLst>
            <a:ahLst/>
            <a:cxnLst>
              <a:cxn ang="0">
                <a:pos x="connsiteX0" y="connsiteY0"/>
              </a:cxn>
              <a:cxn ang="0">
                <a:pos x="connsiteX1" y="connsiteY1"/>
              </a:cxn>
              <a:cxn ang="0">
                <a:pos x="connsiteX2" y="connsiteY2"/>
              </a:cxn>
              <a:cxn ang="0">
                <a:pos x="connsiteX3" y="connsiteY3"/>
              </a:cxn>
            </a:cxnLst>
            <a:rect l="l" t="t" r="r" b="b"/>
            <a:pathLst>
              <a:path w="11234056" h="13678678">
                <a:moveTo>
                  <a:pt x="0" y="13678678"/>
                </a:moveTo>
                <a:lnTo>
                  <a:pt x="11224687" y="0"/>
                </a:lnTo>
                <a:lnTo>
                  <a:pt x="11234056" y="13678678"/>
                </a:lnTo>
                <a:lnTo>
                  <a:pt x="0" y="13678678"/>
                </a:lnTo>
                <a:close/>
              </a:path>
            </a:pathLst>
          </a:custGeom>
          <a:solidFill>
            <a:schemeClr val="bg1">
              <a:lumMod val="95000"/>
            </a:schemeClr>
          </a:solidFill>
        </p:spPr>
        <p:txBody>
          <a:bodyPr/>
          <a:lstStyle/>
          <a:p>
            <a:endParaRPr lang="en-US" dirty="0"/>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bg1"/>
          </a:solidFill>
        </p:spPr>
        <p:txBody>
          <a:bodyPr wrap="square">
            <a:noAutofit/>
          </a:bodyPr>
          <a:lstStyle>
            <a:lvl1pPr>
              <a:defRPr sz="500"/>
            </a:lvl1pPr>
          </a:lstStyle>
          <a:p>
            <a:r>
              <a:rPr lang="en-US" dirty="0"/>
              <a:t>-</a:t>
            </a:r>
          </a:p>
        </p:txBody>
      </p:sp>
      <p:sp>
        <p:nvSpPr>
          <p:cNvPr id="9" name="Rectangle 1">
            <a:extLst>
              <a:ext uri="{FF2B5EF4-FFF2-40B4-BE49-F238E27FC236}">
                <a16:creationId xmlns:a16="http://schemas.microsoft.com/office/drawing/2014/main" id="{88F11D47-2EBD-4396-ACAF-74B546B871A6}"/>
              </a:ext>
            </a:extLst>
          </p:cNvPr>
          <p:cNvSpPr/>
          <p:nvPr userDrawn="1"/>
        </p:nvSpPr>
        <p:spPr>
          <a:xfrm>
            <a:off x="0" y="195264"/>
            <a:ext cx="14316075" cy="2314575"/>
          </a:xfrm>
          <a:custGeom>
            <a:avLst/>
            <a:gdLst>
              <a:gd name="connsiteX0" fmla="*/ 0 w 14316075"/>
              <a:gd name="connsiteY0" fmla="*/ 0 h 2314575"/>
              <a:gd name="connsiteX1" fmla="*/ 14316075 w 14316075"/>
              <a:gd name="connsiteY1" fmla="*/ 0 h 2314575"/>
              <a:gd name="connsiteX2" fmla="*/ 14316075 w 14316075"/>
              <a:gd name="connsiteY2" fmla="*/ 2314575 h 2314575"/>
              <a:gd name="connsiteX3" fmla="*/ 0 w 14316075"/>
              <a:gd name="connsiteY3" fmla="*/ 2314575 h 2314575"/>
              <a:gd name="connsiteX4" fmla="*/ 0 w 14316075"/>
              <a:gd name="connsiteY4" fmla="*/ 0 h 2314575"/>
              <a:gd name="connsiteX0" fmla="*/ 0 w 14316075"/>
              <a:gd name="connsiteY0" fmla="*/ 0 h 2314575"/>
              <a:gd name="connsiteX1" fmla="*/ 13325475 w 14316075"/>
              <a:gd name="connsiteY1" fmla="*/ 114300 h 2314575"/>
              <a:gd name="connsiteX2" fmla="*/ 14316075 w 14316075"/>
              <a:gd name="connsiteY2" fmla="*/ 2314575 h 2314575"/>
              <a:gd name="connsiteX3" fmla="*/ 0 w 14316075"/>
              <a:gd name="connsiteY3" fmla="*/ 2314575 h 2314575"/>
              <a:gd name="connsiteX4" fmla="*/ 0 w 14316075"/>
              <a:gd name="connsiteY4" fmla="*/ 0 h 231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6075" h="2314575">
                <a:moveTo>
                  <a:pt x="0" y="0"/>
                </a:moveTo>
                <a:lnTo>
                  <a:pt x="13325475" y="114300"/>
                </a:lnTo>
                <a:lnTo>
                  <a:pt x="14316075" y="2314575"/>
                </a:lnTo>
                <a:lnTo>
                  <a:pt x="0" y="2314575"/>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89176" y="876301"/>
            <a:ext cx="16096488" cy="1043940"/>
          </a:xfrm>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206617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B7840AA-92E7-4327-8BBE-8F781526E1C7}"/>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40C4447C-66F1-4330-8DBE-43ED0C295BA4}"/>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DF99CB58-7E88-4F49-953C-04EFABC954DE}"/>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16" name="Title 1">
            <a:extLst>
              <a:ext uri="{FF2B5EF4-FFF2-40B4-BE49-F238E27FC236}">
                <a16:creationId xmlns:a16="http://schemas.microsoft.com/office/drawing/2014/main" id="{B66EC9E6-0333-4209-8693-D0FB029EBA35}"/>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7" name="Subtitle 2">
            <a:extLst>
              <a:ext uri="{FF2B5EF4-FFF2-40B4-BE49-F238E27FC236}">
                <a16:creationId xmlns:a16="http://schemas.microsoft.com/office/drawing/2014/main" id="{BAE85ACD-0932-474C-B9CC-3E6A7187695A}"/>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8" name="Picture Placeholder 8">
            <a:extLst>
              <a:ext uri="{FF2B5EF4-FFF2-40B4-BE49-F238E27FC236}">
                <a16:creationId xmlns:a16="http://schemas.microsoft.com/office/drawing/2014/main" id="{95DCAB87-6AC7-46FA-89F4-1EBBD548EF2B}"/>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21" name="Picture Placeholder 20">
            <a:extLst>
              <a:ext uri="{FF2B5EF4-FFF2-40B4-BE49-F238E27FC236}">
                <a16:creationId xmlns:a16="http://schemas.microsoft.com/office/drawing/2014/main" id="{015FE1F9-50FE-46CB-8344-3BB41E32E791}"/>
              </a:ext>
            </a:extLst>
          </p:cNvPr>
          <p:cNvSpPr>
            <a:spLocks noGrp="1"/>
          </p:cNvSpPr>
          <p:nvPr>
            <p:ph type="pic" sz="quarter" idx="14"/>
          </p:nvPr>
        </p:nvSpPr>
        <p:spPr>
          <a:xfrm>
            <a:off x="1069729" y="336874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id="{A3619B89-F5BC-41A0-BBE2-3A2A6B3B58F4}"/>
              </a:ext>
            </a:extLst>
          </p:cNvPr>
          <p:cNvSpPr>
            <a:spLocks noGrp="1"/>
          </p:cNvSpPr>
          <p:nvPr>
            <p:ph type="pic" sz="quarter" idx="15" hasCustomPrompt="1"/>
          </p:nvPr>
        </p:nvSpPr>
        <p:spPr>
          <a:xfrm>
            <a:off x="1069730" y="752621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1"/>
          </a:solidFill>
        </p:spPr>
        <p:txBody>
          <a:bodyPr wrap="square">
            <a:noAutofit/>
          </a:bodyPr>
          <a:lstStyle/>
          <a:p>
            <a:r>
              <a:rPr lang="en-US" dirty="0"/>
              <a:t>-</a:t>
            </a:r>
          </a:p>
        </p:txBody>
      </p:sp>
      <p:sp>
        <p:nvSpPr>
          <p:cNvPr id="27" name="Picture Placeholder 26">
            <a:extLst>
              <a:ext uri="{FF2B5EF4-FFF2-40B4-BE49-F238E27FC236}">
                <a16:creationId xmlns:a16="http://schemas.microsoft.com/office/drawing/2014/main" id="{057728A0-E247-4EA9-BE4C-F6A311569554}"/>
              </a:ext>
            </a:extLst>
          </p:cNvPr>
          <p:cNvSpPr>
            <a:spLocks noGrp="1"/>
          </p:cNvSpPr>
          <p:nvPr>
            <p:ph type="pic" sz="quarter" idx="16" hasCustomPrompt="1"/>
          </p:nvPr>
        </p:nvSpPr>
        <p:spPr>
          <a:xfrm>
            <a:off x="5537979" y="336874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2"/>
          </a:solidFill>
        </p:spPr>
        <p:txBody>
          <a:bodyPr wrap="square">
            <a:noAutofit/>
          </a:bodyPr>
          <a:lstStyle/>
          <a:p>
            <a:r>
              <a:rPr lang="en-US" dirty="0"/>
              <a:t>-</a:t>
            </a:r>
          </a:p>
        </p:txBody>
      </p:sp>
      <p:sp>
        <p:nvSpPr>
          <p:cNvPr id="30" name="Picture Placeholder 29">
            <a:extLst>
              <a:ext uri="{FF2B5EF4-FFF2-40B4-BE49-F238E27FC236}">
                <a16:creationId xmlns:a16="http://schemas.microsoft.com/office/drawing/2014/main" id="{081D4900-118C-4151-9F90-FBCA22327733}"/>
              </a:ext>
            </a:extLst>
          </p:cNvPr>
          <p:cNvSpPr>
            <a:spLocks noGrp="1"/>
          </p:cNvSpPr>
          <p:nvPr>
            <p:ph type="pic" sz="quarter" idx="17"/>
          </p:nvPr>
        </p:nvSpPr>
        <p:spPr>
          <a:xfrm>
            <a:off x="5537979" y="752621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33" name="Picture Placeholder 32">
            <a:extLst>
              <a:ext uri="{FF2B5EF4-FFF2-40B4-BE49-F238E27FC236}">
                <a16:creationId xmlns:a16="http://schemas.microsoft.com/office/drawing/2014/main" id="{676B2A75-8818-4850-9A6C-5FC05F0B042D}"/>
              </a:ext>
            </a:extLst>
          </p:cNvPr>
          <p:cNvSpPr>
            <a:spLocks noGrp="1"/>
          </p:cNvSpPr>
          <p:nvPr>
            <p:ph type="pic" sz="quarter" idx="18"/>
          </p:nvPr>
        </p:nvSpPr>
        <p:spPr>
          <a:xfrm>
            <a:off x="10006229" y="336874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36" name="Picture Placeholder 35">
            <a:extLst>
              <a:ext uri="{FF2B5EF4-FFF2-40B4-BE49-F238E27FC236}">
                <a16:creationId xmlns:a16="http://schemas.microsoft.com/office/drawing/2014/main" id="{0611A467-F1C6-4E31-AF82-44DF0F411066}"/>
              </a:ext>
            </a:extLst>
          </p:cNvPr>
          <p:cNvSpPr>
            <a:spLocks noGrp="1"/>
          </p:cNvSpPr>
          <p:nvPr>
            <p:ph type="pic" sz="quarter" idx="19" hasCustomPrompt="1"/>
          </p:nvPr>
        </p:nvSpPr>
        <p:spPr>
          <a:xfrm>
            <a:off x="10006230" y="752621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3"/>
          </a:solidFill>
        </p:spPr>
        <p:txBody>
          <a:bodyPr wrap="square">
            <a:noAutofit/>
          </a:bodyPr>
          <a:lstStyle/>
          <a:p>
            <a:r>
              <a:rPr lang="en-US" dirty="0"/>
              <a:t>-</a:t>
            </a:r>
          </a:p>
        </p:txBody>
      </p:sp>
      <p:sp>
        <p:nvSpPr>
          <p:cNvPr id="39" name="Picture Placeholder 38">
            <a:extLst>
              <a:ext uri="{FF2B5EF4-FFF2-40B4-BE49-F238E27FC236}">
                <a16:creationId xmlns:a16="http://schemas.microsoft.com/office/drawing/2014/main" id="{E37B21BA-AECB-4CA7-BDF7-B700B7CC1FA4}"/>
              </a:ext>
            </a:extLst>
          </p:cNvPr>
          <p:cNvSpPr>
            <a:spLocks noGrp="1"/>
          </p:cNvSpPr>
          <p:nvPr>
            <p:ph type="pic" sz="quarter" idx="20" hasCustomPrompt="1"/>
          </p:nvPr>
        </p:nvSpPr>
        <p:spPr>
          <a:xfrm>
            <a:off x="14474480" y="336874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4"/>
          </a:solidFill>
        </p:spPr>
        <p:txBody>
          <a:bodyPr wrap="square">
            <a:noAutofit/>
          </a:bodyPr>
          <a:lstStyle/>
          <a:p>
            <a:r>
              <a:rPr lang="en-US" dirty="0"/>
              <a:t>-</a:t>
            </a:r>
          </a:p>
        </p:txBody>
      </p:sp>
      <p:sp>
        <p:nvSpPr>
          <p:cNvPr id="42" name="Picture Placeholder 41">
            <a:extLst>
              <a:ext uri="{FF2B5EF4-FFF2-40B4-BE49-F238E27FC236}">
                <a16:creationId xmlns:a16="http://schemas.microsoft.com/office/drawing/2014/main" id="{3E50F71F-C304-4CE9-BF8D-09CEC591E142}"/>
              </a:ext>
            </a:extLst>
          </p:cNvPr>
          <p:cNvSpPr>
            <a:spLocks noGrp="1"/>
          </p:cNvSpPr>
          <p:nvPr>
            <p:ph type="pic" sz="quarter" idx="21"/>
          </p:nvPr>
        </p:nvSpPr>
        <p:spPr>
          <a:xfrm>
            <a:off x="14474480" y="752621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45" name="Picture Placeholder 44">
            <a:extLst>
              <a:ext uri="{FF2B5EF4-FFF2-40B4-BE49-F238E27FC236}">
                <a16:creationId xmlns:a16="http://schemas.microsoft.com/office/drawing/2014/main" id="{1DD27A29-6041-48F9-A002-DEF07AB31C54}"/>
              </a:ext>
            </a:extLst>
          </p:cNvPr>
          <p:cNvSpPr>
            <a:spLocks noGrp="1"/>
          </p:cNvSpPr>
          <p:nvPr>
            <p:ph type="pic" sz="quarter" idx="22"/>
          </p:nvPr>
        </p:nvSpPr>
        <p:spPr>
          <a:xfrm>
            <a:off x="18942730" y="336874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48" name="Picture Placeholder 47">
            <a:extLst>
              <a:ext uri="{FF2B5EF4-FFF2-40B4-BE49-F238E27FC236}">
                <a16:creationId xmlns:a16="http://schemas.microsoft.com/office/drawing/2014/main" id="{ACCBD1EB-E0FB-49D8-8588-5CCE1B66BAE8}"/>
              </a:ext>
            </a:extLst>
          </p:cNvPr>
          <p:cNvSpPr>
            <a:spLocks noGrp="1"/>
          </p:cNvSpPr>
          <p:nvPr>
            <p:ph type="pic" sz="quarter" idx="23" hasCustomPrompt="1"/>
          </p:nvPr>
        </p:nvSpPr>
        <p:spPr>
          <a:xfrm>
            <a:off x="18942730" y="752621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5"/>
          </a:solidFill>
        </p:spPr>
        <p:txBody>
          <a:bodyPr wrap="square">
            <a:noAutofit/>
          </a:bodyPr>
          <a:lstStyle/>
          <a:p>
            <a:r>
              <a:rPr lang="en-US" dirty="0"/>
              <a:t>-</a:t>
            </a:r>
          </a:p>
        </p:txBody>
      </p:sp>
    </p:spTree>
    <p:extLst>
      <p:ext uri="{BB962C8B-B14F-4D97-AF65-F5344CB8AC3E}">
        <p14:creationId xmlns:p14="http://schemas.microsoft.com/office/powerpoint/2010/main" val="694249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B7840AA-92E7-4327-8BBE-8F781526E1C7}"/>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40C4447C-66F1-4330-8DBE-43ED0C295BA4}"/>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DF99CB58-7E88-4F49-953C-04EFABC954DE}"/>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16" name="Title 1">
            <a:extLst>
              <a:ext uri="{FF2B5EF4-FFF2-40B4-BE49-F238E27FC236}">
                <a16:creationId xmlns:a16="http://schemas.microsoft.com/office/drawing/2014/main" id="{B66EC9E6-0333-4209-8693-D0FB029EBA35}"/>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7" name="Subtitle 2">
            <a:extLst>
              <a:ext uri="{FF2B5EF4-FFF2-40B4-BE49-F238E27FC236}">
                <a16:creationId xmlns:a16="http://schemas.microsoft.com/office/drawing/2014/main" id="{BAE85ACD-0932-474C-B9CC-3E6A7187695A}"/>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8" name="Picture Placeholder 8">
            <a:extLst>
              <a:ext uri="{FF2B5EF4-FFF2-40B4-BE49-F238E27FC236}">
                <a16:creationId xmlns:a16="http://schemas.microsoft.com/office/drawing/2014/main" id="{95DCAB87-6AC7-46FA-89F4-1EBBD548EF2B}"/>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33" name="Picture Placeholder 32">
            <a:extLst>
              <a:ext uri="{FF2B5EF4-FFF2-40B4-BE49-F238E27FC236}">
                <a16:creationId xmlns:a16="http://schemas.microsoft.com/office/drawing/2014/main" id="{676B2A75-8818-4850-9A6C-5FC05F0B042D}"/>
              </a:ext>
            </a:extLst>
          </p:cNvPr>
          <p:cNvSpPr>
            <a:spLocks noGrp="1"/>
          </p:cNvSpPr>
          <p:nvPr>
            <p:ph type="pic" sz="quarter" idx="18" hasCustomPrompt="1"/>
          </p:nvPr>
        </p:nvSpPr>
        <p:spPr>
          <a:xfrm>
            <a:off x="9896501" y="336874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2"/>
          </a:solidFill>
        </p:spPr>
        <p:txBody>
          <a:bodyPr wrap="square">
            <a:noAutofit/>
          </a:bodyPr>
          <a:lstStyle/>
          <a:p>
            <a:r>
              <a:rPr lang="en-US" dirty="0"/>
              <a:t>-</a:t>
            </a:r>
          </a:p>
        </p:txBody>
      </p:sp>
      <p:sp>
        <p:nvSpPr>
          <p:cNvPr id="36" name="Picture Placeholder 35">
            <a:extLst>
              <a:ext uri="{FF2B5EF4-FFF2-40B4-BE49-F238E27FC236}">
                <a16:creationId xmlns:a16="http://schemas.microsoft.com/office/drawing/2014/main" id="{0611A467-F1C6-4E31-AF82-44DF0F411066}"/>
              </a:ext>
            </a:extLst>
          </p:cNvPr>
          <p:cNvSpPr>
            <a:spLocks noGrp="1"/>
          </p:cNvSpPr>
          <p:nvPr>
            <p:ph type="pic" sz="quarter" idx="19"/>
          </p:nvPr>
        </p:nvSpPr>
        <p:spPr>
          <a:xfrm>
            <a:off x="9896502" y="761765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39" name="Picture Placeholder 38">
            <a:extLst>
              <a:ext uri="{FF2B5EF4-FFF2-40B4-BE49-F238E27FC236}">
                <a16:creationId xmlns:a16="http://schemas.microsoft.com/office/drawing/2014/main" id="{E37B21BA-AECB-4CA7-BDF7-B700B7CC1FA4}"/>
              </a:ext>
            </a:extLst>
          </p:cNvPr>
          <p:cNvSpPr>
            <a:spLocks noGrp="1"/>
          </p:cNvSpPr>
          <p:nvPr>
            <p:ph type="pic" sz="quarter" idx="20"/>
          </p:nvPr>
        </p:nvSpPr>
        <p:spPr>
          <a:xfrm>
            <a:off x="14456192" y="336874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42" name="Picture Placeholder 41">
            <a:extLst>
              <a:ext uri="{FF2B5EF4-FFF2-40B4-BE49-F238E27FC236}">
                <a16:creationId xmlns:a16="http://schemas.microsoft.com/office/drawing/2014/main" id="{3E50F71F-C304-4CE9-BF8D-09CEC591E142}"/>
              </a:ext>
            </a:extLst>
          </p:cNvPr>
          <p:cNvSpPr>
            <a:spLocks noGrp="1"/>
          </p:cNvSpPr>
          <p:nvPr>
            <p:ph type="pic" sz="quarter" idx="21" hasCustomPrompt="1"/>
          </p:nvPr>
        </p:nvSpPr>
        <p:spPr>
          <a:xfrm>
            <a:off x="14456192" y="761765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3"/>
          </a:solidFill>
        </p:spPr>
        <p:txBody>
          <a:bodyPr wrap="square">
            <a:noAutofit/>
          </a:bodyPr>
          <a:lstStyle/>
          <a:p>
            <a:r>
              <a:rPr lang="en-US" dirty="0"/>
              <a:t>-</a:t>
            </a:r>
          </a:p>
        </p:txBody>
      </p:sp>
      <p:sp>
        <p:nvSpPr>
          <p:cNvPr id="45" name="Picture Placeholder 44">
            <a:extLst>
              <a:ext uri="{FF2B5EF4-FFF2-40B4-BE49-F238E27FC236}">
                <a16:creationId xmlns:a16="http://schemas.microsoft.com/office/drawing/2014/main" id="{1DD27A29-6041-48F9-A002-DEF07AB31C54}"/>
              </a:ext>
            </a:extLst>
          </p:cNvPr>
          <p:cNvSpPr>
            <a:spLocks noGrp="1"/>
          </p:cNvSpPr>
          <p:nvPr>
            <p:ph type="pic" sz="quarter" idx="22" hasCustomPrompt="1"/>
          </p:nvPr>
        </p:nvSpPr>
        <p:spPr>
          <a:xfrm>
            <a:off x="19015882" y="336874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4"/>
          </a:solidFill>
        </p:spPr>
        <p:txBody>
          <a:bodyPr wrap="square">
            <a:noAutofit/>
          </a:bodyPr>
          <a:lstStyle/>
          <a:p>
            <a:r>
              <a:rPr lang="en-US" dirty="0"/>
              <a:t>-</a:t>
            </a:r>
          </a:p>
        </p:txBody>
      </p:sp>
      <p:sp>
        <p:nvSpPr>
          <p:cNvPr id="48" name="Picture Placeholder 47">
            <a:extLst>
              <a:ext uri="{FF2B5EF4-FFF2-40B4-BE49-F238E27FC236}">
                <a16:creationId xmlns:a16="http://schemas.microsoft.com/office/drawing/2014/main" id="{ACCBD1EB-E0FB-49D8-8588-5CCE1B66BAE8}"/>
              </a:ext>
            </a:extLst>
          </p:cNvPr>
          <p:cNvSpPr>
            <a:spLocks noGrp="1"/>
          </p:cNvSpPr>
          <p:nvPr>
            <p:ph type="pic" sz="quarter" idx="23"/>
          </p:nvPr>
        </p:nvSpPr>
        <p:spPr>
          <a:xfrm>
            <a:off x="19015882" y="761765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6" name="Picture Placeholder 5">
            <a:extLst>
              <a:ext uri="{FF2B5EF4-FFF2-40B4-BE49-F238E27FC236}">
                <a16:creationId xmlns:a16="http://schemas.microsoft.com/office/drawing/2014/main" id="{7737A09E-2446-4CF5-BC49-D174718D6F0A}"/>
              </a:ext>
            </a:extLst>
          </p:cNvPr>
          <p:cNvSpPr>
            <a:spLocks noGrp="1"/>
          </p:cNvSpPr>
          <p:nvPr>
            <p:ph type="pic" sz="quarter" idx="24" hasCustomPrompt="1"/>
          </p:nvPr>
        </p:nvSpPr>
        <p:spPr>
          <a:xfrm>
            <a:off x="1320292" y="3368744"/>
            <a:ext cx="8393113" cy="8289149"/>
          </a:xfrm>
          <a:solidFill>
            <a:schemeClr val="accent1"/>
          </a:solidFill>
        </p:spPr>
        <p:txBody>
          <a:bodyPr/>
          <a:lstStyle/>
          <a:p>
            <a:r>
              <a:rPr lang="en-US" dirty="0"/>
              <a:t>-</a:t>
            </a:r>
          </a:p>
        </p:txBody>
      </p:sp>
    </p:spTree>
    <p:extLst>
      <p:ext uri="{BB962C8B-B14F-4D97-AF65-F5344CB8AC3E}">
        <p14:creationId xmlns:p14="http://schemas.microsoft.com/office/powerpoint/2010/main" val="2848282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043940"/>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8" name="Picture Placeholder 7">
            <a:extLst>
              <a:ext uri="{FF2B5EF4-FFF2-40B4-BE49-F238E27FC236}">
                <a16:creationId xmlns:a16="http://schemas.microsoft.com/office/drawing/2014/main" id="{4DB9C681-7118-4391-BED2-44CD1F43865D}"/>
              </a:ext>
            </a:extLst>
          </p:cNvPr>
          <p:cNvSpPr>
            <a:spLocks noGrp="1"/>
          </p:cNvSpPr>
          <p:nvPr>
            <p:ph type="pic" sz="quarter" idx="14"/>
          </p:nvPr>
        </p:nvSpPr>
        <p:spPr>
          <a:xfrm>
            <a:off x="1455420" y="3179449"/>
            <a:ext cx="3702050" cy="7553325"/>
          </a:xfrm>
          <a:solidFill>
            <a:schemeClr val="bg1">
              <a:lumMod val="95000"/>
            </a:schemeClr>
          </a:solidFill>
        </p:spPr>
        <p:txBody>
          <a:bodyPr/>
          <a:lstStyle/>
          <a:p>
            <a:endParaRPr lang="en-US" dirty="0"/>
          </a:p>
        </p:txBody>
      </p:sp>
      <p:sp>
        <p:nvSpPr>
          <p:cNvPr id="10" name="Picture Placeholder 7">
            <a:extLst>
              <a:ext uri="{FF2B5EF4-FFF2-40B4-BE49-F238E27FC236}">
                <a16:creationId xmlns:a16="http://schemas.microsoft.com/office/drawing/2014/main" id="{1AF0F952-9ACC-4339-9640-9EFB6B08ADD9}"/>
              </a:ext>
            </a:extLst>
          </p:cNvPr>
          <p:cNvSpPr>
            <a:spLocks noGrp="1"/>
          </p:cNvSpPr>
          <p:nvPr>
            <p:ph type="pic" sz="quarter" idx="15"/>
          </p:nvPr>
        </p:nvSpPr>
        <p:spPr>
          <a:xfrm>
            <a:off x="5303774" y="3179448"/>
            <a:ext cx="3702050" cy="7553325"/>
          </a:xfrm>
          <a:solidFill>
            <a:schemeClr val="bg1">
              <a:lumMod val="95000"/>
            </a:schemeClr>
          </a:solidFill>
        </p:spPr>
        <p:txBody>
          <a:bodyPr/>
          <a:lstStyle/>
          <a:p>
            <a:endParaRPr lang="en-US" dirty="0"/>
          </a:p>
        </p:txBody>
      </p:sp>
      <p:sp>
        <p:nvSpPr>
          <p:cNvPr id="12" name="Picture Placeholder 7">
            <a:extLst>
              <a:ext uri="{FF2B5EF4-FFF2-40B4-BE49-F238E27FC236}">
                <a16:creationId xmlns:a16="http://schemas.microsoft.com/office/drawing/2014/main" id="{CB3CD6A5-16D8-4352-9677-68477EDEB23E}"/>
              </a:ext>
            </a:extLst>
          </p:cNvPr>
          <p:cNvSpPr>
            <a:spLocks noGrp="1"/>
          </p:cNvSpPr>
          <p:nvPr>
            <p:ph type="pic" sz="quarter" idx="16"/>
          </p:nvPr>
        </p:nvSpPr>
        <p:spPr>
          <a:xfrm>
            <a:off x="9152128" y="3179447"/>
            <a:ext cx="3702050" cy="7553325"/>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429559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043940"/>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12" name="Picture Placeholder 11">
            <a:extLst>
              <a:ext uri="{FF2B5EF4-FFF2-40B4-BE49-F238E27FC236}">
                <a16:creationId xmlns:a16="http://schemas.microsoft.com/office/drawing/2014/main" id="{0979B9AE-C072-40B2-9B45-D89CD964D4C1}"/>
              </a:ext>
            </a:extLst>
          </p:cNvPr>
          <p:cNvSpPr>
            <a:spLocks noGrp="1"/>
          </p:cNvSpPr>
          <p:nvPr>
            <p:ph type="pic" sz="quarter" idx="14"/>
          </p:nvPr>
        </p:nvSpPr>
        <p:spPr>
          <a:xfrm>
            <a:off x="1455420" y="3160645"/>
            <a:ext cx="9062043" cy="7275443"/>
          </a:xfrm>
          <a:custGeom>
            <a:avLst/>
            <a:gdLst>
              <a:gd name="connsiteX0" fmla="*/ 0 w 9062043"/>
              <a:gd name="connsiteY0" fmla="*/ 0 h 7275443"/>
              <a:gd name="connsiteX1" fmla="*/ 9062043 w 9062043"/>
              <a:gd name="connsiteY1" fmla="*/ 0 h 7275443"/>
              <a:gd name="connsiteX2" fmla="*/ 9062043 w 9062043"/>
              <a:gd name="connsiteY2" fmla="*/ 7275443 h 7275443"/>
              <a:gd name="connsiteX3" fmla="*/ 0 w 9062043"/>
              <a:gd name="connsiteY3" fmla="*/ 7275443 h 7275443"/>
            </a:gdLst>
            <a:ahLst/>
            <a:cxnLst>
              <a:cxn ang="0">
                <a:pos x="connsiteX0" y="connsiteY0"/>
              </a:cxn>
              <a:cxn ang="0">
                <a:pos x="connsiteX1" y="connsiteY1"/>
              </a:cxn>
              <a:cxn ang="0">
                <a:pos x="connsiteX2" y="connsiteY2"/>
              </a:cxn>
              <a:cxn ang="0">
                <a:pos x="connsiteX3" y="connsiteY3"/>
              </a:cxn>
            </a:cxnLst>
            <a:rect l="l" t="t" r="r" b="b"/>
            <a:pathLst>
              <a:path w="9062043" h="7275443">
                <a:moveTo>
                  <a:pt x="0" y="0"/>
                </a:moveTo>
                <a:lnTo>
                  <a:pt x="9062043" y="0"/>
                </a:lnTo>
                <a:lnTo>
                  <a:pt x="9062043" y="7275443"/>
                </a:lnTo>
                <a:lnTo>
                  <a:pt x="0" y="7275443"/>
                </a:ln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1609126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043940"/>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12" name="Picture Placeholder 11">
            <a:extLst>
              <a:ext uri="{FF2B5EF4-FFF2-40B4-BE49-F238E27FC236}">
                <a16:creationId xmlns:a16="http://schemas.microsoft.com/office/drawing/2014/main" id="{657AD5A8-D5A2-46C7-ABFD-C06B828D5633}"/>
              </a:ext>
            </a:extLst>
          </p:cNvPr>
          <p:cNvSpPr>
            <a:spLocks noGrp="1"/>
          </p:cNvSpPr>
          <p:nvPr>
            <p:ph type="pic" sz="quarter" idx="14"/>
          </p:nvPr>
        </p:nvSpPr>
        <p:spPr>
          <a:xfrm>
            <a:off x="1332437" y="7592774"/>
            <a:ext cx="8979408" cy="4407408"/>
          </a:xfrm>
          <a:custGeom>
            <a:avLst/>
            <a:gdLst>
              <a:gd name="connsiteX0" fmla="*/ 0 w 8979408"/>
              <a:gd name="connsiteY0" fmla="*/ 0 h 4407408"/>
              <a:gd name="connsiteX1" fmla="*/ 8979408 w 8979408"/>
              <a:gd name="connsiteY1" fmla="*/ 0 h 4407408"/>
              <a:gd name="connsiteX2" fmla="*/ 8979408 w 8979408"/>
              <a:gd name="connsiteY2" fmla="*/ 4407408 h 4407408"/>
              <a:gd name="connsiteX3" fmla="*/ 0 w 8979408"/>
              <a:gd name="connsiteY3" fmla="*/ 4407408 h 4407408"/>
            </a:gdLst>
            <a:ahLst/>
            <a:cxnLst>
              <a:cxn ang="0">
                <a:pos x="connsiteX0" y="connsiteY0"/>
              </a:cxn>
              <a:cxn ang="0">
                <a:pos x="connsiteX1" y="connsiteY1"/>
              </a:cxn>
              <a:cxn ang="0">
                <a:pos x="connsiteX2" y="connsiteY2"/>
              </a:cxn>
              <a:cxn ang="0">
                <a:pos x="connsiteX3" y="connsiteY3"/>
              </a:cxn>
            </a:cxnLst>
            <a:rect l="l" t="t" r="r" b="b"/>
            <a:pathLst>
              <a:path w="8979408" h="4407408">
                <a:moveTo>
                  <a:pt x="0" y="0"/>
                </a:moveTo>
                <a:lnTo>
                  <a:pt x="8979408" y="0"/>
                </a:lnTo>
                <a:lnTo>
                  <a:pt x="8979408" y="4407408"/>
                </a:lnTo>
                <a:lnTo>
                  <a:pt x="0" y="4407408"/>
                </a:lnTo>
                <a:close/>
              </a:path>
            </a:pathLst>
          </a:custGeom>
          <a:solidFill>
            <a:schemeClr val="bg1">
              <a:lumMod val="95000"/>
            </a:schemeClr>
          </a:solidFill>
        </p:spPr>
        <p:txBody>
          <a:bodyPr wrap="square">
            <a:noAutofit/>
          </a:bodyPr>
          <a:lstStyle/>
          <a:p>
            <a:endParaRPr lang="en-US" dirty="0"/>
          </a:p>
        </p:txBody>
      </p:sp>
      <p:sp>
        <p:nvSpPr>
          <p:cNvPr id="15" name="Picture Placeholder 14">
            <a:extLst>
              <a:ext uri="{FF2B5EF4-FFF2-40B4-BE49-F238E27FC236}">
                <a16:creationId xmlns:a16="http://schemas.microsoft.com/office/drawing/2014/main" id="{D07A1BBF-69E6-48DD-BF9A-86A8B74D3482}"/>
              </a:ext>
            </a:extLst>
          </p:cNvPr>
          <p:cNvSpPr>
            <a:spLocks noGrp="1"/>
          </p:cNvSpPr>
          <p:nvPr>
            <p:ph type="pic" sz="quarter" idx="15"/>
          </p:nvPr>
        </p:nvSpPr>
        <p:spPr>
          <a:xfrm>
            <a:off x="14072156" y="2734056"/>
            <a:ext cx="8979408" cy="4407408"/>
          </a:xfrm>
          <a:custGeom>
            <a:avLst/>
            <a:gdLst>
              <a:gd name="connsiteX0" fmla="*/ 0 w 8979408"/>
              <a:gd name="connsiteY0" fmla="*/ 0 h 4407408"/>
              <a:gd name="connsiteX1" fmla="*/ 8979408 w 8979408"/>
              <a:gd name="connsiteY1" fmla="*/ 0 h 4407408"/>
              <a:gd name="connsiteX2" fmla="*/ 8979408 w 8979408"/>
              <a:gd name="connsiteY2" fmla="*/ 4407408 h 4407408"/>
              <a:gd name="connsiteX3" fmla="*/ 0 w 8979408"/>
              <a:gd name="connsiteY3" fmla="*/ 4407408 h 4407408"/>
            </a:gdLst>
            <a:ahLst/>
            <a:cxnLst>
              <a:cxn ang="0">
                <a:pos x="connsiteX0" y="connsiteY0"/>
              </a:cxn>
              <a:cxn ang="0">
                <a:pos x="connsiteX1" y="connsiteY1"/>
              </a:cxn>
              <a:cxn ang="0">
                <a:pos x="connsiteX2" y="connsiteY2"/>
              </a:cxn>
              <a:cxn ang="0">
                <a:pos x="connsiteX3" y="connsiteY3"/>
              </a:cxn>
            </a:cxnLst>
            <a:rect l="l" t="t" r="r" b="b"/>
            <a:pathLst>
              <a:path w="8979408" h="4407408">
                <a:moveTo>
                  <a:pt x="0" y="0"/>
                </a:moveTo>
                <a:lnTo>
                  <a:pt x="8979408" y="0"/>
                </a:lnTo>
                <a:lnTo>
                  <a:pt x="8979408" y="4407408"/>
                </a:lnTo>
                <a:lnTo>
                  <a:pt x="0" y="4407408"/>
                </a:ln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334225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466935-238C-4785-8FA7-ACA650D9B5FD}"/>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AA3DB965-928C-40BA-B78C-E0E7CE6CC353}"/>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B63F8FF5-CE4B-471D-AB70-C8A9ACE44141}"/>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10" name="Picture Placeholder 9">
            <a:extLst>
              <a:ext uri="{FF2B5EF4-FFF2-40B4-BE49-F238E27FC236}">
                <a16:creationId xmlns:a16="http://schemas.microsoft.com/office/drawing/2014/main" id="{0AE44112-AFEA-453D-94E9-6D58536D7B57}"/>
              </a:ext>
            </a:extLst>
          </p:cNvPr>
          <p:cNvSpPr>
            <a:spLocks noGrp="1"/>
          </p:cNvSpPr>
          <p:nvPr>
            <p:ph type="pic" sz="quarter" idx="13"/>
          </p:nvPr>
        </p:nvSpPr>
        <p:spPr>
          <a:xfrm>
            <a:off x="1332434" y="6574536"/>
            <a:ext cx="8979408" cy="4407408"/>
          </a:xfrm>
          <a:custGeom>
            <a:avLst/>
            <a:gdLst>
              <a:gd name="connsiteX0" fmla="*/ 0 w 8979408"/>
              <a:gd name="connsiteY0" fmla="*/ 0 h 4407408"/>
              <a:gd name="connsiteX1" fmla="*/ 8979408 w 8979408"/>
              <a:gd name="connsiteY1" fmla="*/ 0 h 4407408"/>
              <a:gd name="connsiteX2" fmla="*/ 8979408 w 8979408"/>
              <a:gd name="connsiteY2" fmla="*/ 4407408 h 4407408"/>
              <a:gd name="connsiteX3" fmla="*/ 0 w 8979408"/>
              <a:gd name="connsiteY3" fmla="*/ 4407408 h 4407408"/>
            </a:gdLst>
            <a:ahLst/>
            <a:cxnLst>
              <a:cxn ang="0">
                <a:pos x="connsiteX0" y="connsiteY0"/>
              </a:cxn>
              <a:cxn ang="0">
                <a:pos x="connsiteX1" y="connsiteY1"/>
              </a:cxn>
              <a:cxn ang="0">
                <a:pos x="connsiteX2" y="connsiteY2"/>
              </a:cxn>
              <a:cxn ang="0">
                <a:pos x="connsiteX3" y="connsiteY3"/>
              </a:cxn>
            </a:cxnLst>
            <a:rect l="l" t="t" r="r" b="b"/>
            <a:pathLst>
              <a:path w="8979408" h="4407408">
                <a:moveTo>
                  <a:pt x="0" y="0"/>
                </a:moveTo>
                <a:lnTo>
                  <a:pt x="8979408" y="0"/>
                </a:lnTo>
                <a:lnTo>
                  <a:pt x="8979408" y="4407408"/>
                </a:lnTo>
                <a:lnTo>
                  <a:pt x="0" y="4407408"/>
                </a:lnTo>
                <a:close/>
              </a:path>
            </a:pathLst>
          </a:custGeom>
          <a:solidFill>
            <a:schemeClr val="bg1">
              <a:lumMod val="95000"/>
            </a:schemeClr>
          </a:solidFill>
        </p:spPr>
        <p:txBody>
          <a:bodyPr wrap="square">
            <a:noAutofit/>
          </a:bodyPr>
          <a:lstStyle/>
          <a:p>
            <a:endParaRPr lang="en-US" dirty="0"/>
          </a:p>
        </p:txBody>
      </p:sp>
      <p:sp>
        <p:nvSpPr>
          <p:cNvPr id="13" name="Picture Placeholder 12">
            <a:extLst>
              <a:ext uri="{FF2B5EF4-FFF2-40B4-BE49-F238E27FC236}">
                <a16:creationId xmlns:a16="http://schemas.microsoft.com/office/drawing/2014/main" id="{DECC682C-C302-4FB5-AAEA-1E5F854E7A9B}"/>
              </a:ext>
            </a:extLst>
          </p:cNvPr>
          <p:cNvSpPr>
            <a:spLocks noGrp="1"/>
          </p:cNvSpPr>
          <p:nvPr>
            <p:ph type="pic" sz="quarter" idx="14"/>
          </p:nvPr>
        </p:nvSpPr>
        <p:spPr>
          <a:xfrm>
            <a:off x="14072155" y="1715816"/>
            <a:ext cx="8979409" cy="4407408"/>
          </a:xfrm>
          <a:custGeom>
            <a:avLst/>
            <a:gdLst>
              <a:gd name="connsiteX0" fmla="*/ 0 w 8979409"/>
              <a:gd name="connsiteY0" fmla="*/ 0 h 4407408"/>
              <a:gd name="connsiteX1" fmla="*/ 8979409 w 8979409"/>
              <a:gd name="connsiteY1" fmla="*/ 0 h 4407408"/>
              <a:gd name="connsiteX2" fmla="*/ 8979409 w 8979409"/>
              <a:gd name="connsiteY2" fmla="*/ 4407408 h 4407408"/>
              <a:gd name="connsiteX3" fmla="*/ 0 w 8979409"/>
              <a:gd name="connsiteY3" fmla="*/ 4407408 h 4407408"/>
            </a:gdLst>
            <a:ahLst/>
            <a:cxnLst>
              <a:cxn ang="0">
                <a:pos x="connsiteX0" y="connsiteY0"/>
              </a:cxn>
              <a:cxn ang="0">
                <a:pos x="connsiteX1" y="connsiteY1"/>
              </a:cxn>
              <a:cxn ang="0">
                <a:pos x="connsiteX2" y="connsiteY2"/>
              </a:cxn>
              <a:cxn ang="0">
                <a:pos x="connsiteX3" y="connsiteY3"/>
              </a:cxn>
            </a:cxnLst>
            <a:rect l="l" t="t" r="r" b="b"/>
            <a:pathLst>
              <a:path w="8979409" h="4407408">
                <a:moveTo>
                  <a:pt x="0" y="0"/>
                </a:moveTo>
                <a:lnTo>
                  <a:pt x="8979409" y="0"/>
                </a:lnTo>
                <a:lnTo>
                  <a:pt x="8979409" y="4407408"/>
                </a:lnTo>
                <a:lnTo>
                  <a:pt x="0" y="4407408"/>
                </a:ln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2084243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32F46F-D23E-4373-BAB6-732431A7BC37}"/>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857B1E9A-F695-43B8-84A8-7428519D9841}"/>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E7990E3B-DB3B-4CF0-8621-58659B9D0611}"/>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9" name="Picture Placeholder 8">
            <a:extLst>
              <a:ext uri="{FF2B5EF4-FFF2-40B4-BE49-F238E27FC236}">
                <a16:creationId xmlns:a16="http://schemas.microsoft.com/office/drawing/2014/main" id="{DA928AAA-F675-410A-B2E3-6C6391232687}"/>
              </a:ext>
            </a:extLst>
          </p:cNvPr>
          <p:cNvSpPr>
            <a:spLocks noGrp="1"/>
          </p:cNvSpPr>
          <p:nvPr>
            <p:ph type="pic" sz="quarter" idx="13"/>
          </p:nvPr>
        </p:nvSpPr>
        <p:spPr>
          <a:xfrm>
            <a:off x="9156869" y="5695131"/>
            <a:ext cx="6088640" cy="3825504"/>
          </a:xfrm>
          <a:custGeom>
            <a:avLst/>
            <a:gdLst>
              <a:gd name="connsiteX0" fmla="*/ 0 w 6088640"/>
              <a:gd name="connsiteY0" fmla="*/ 0 h 3825504"/>
              <a:gd name="connsiteX1" fmla="*/ 6088640 w 6088640"/>
              <a:gd name="connsiteY1" fmla="*/ 0 h 3825504"/>
              <a:gd name="connsiteX2" fmla="*/ 6088640 w 6088640"/>
              <a:gd name="connsiteY2" fmla="*/ 3825504 h 3825504"/>
              <a:gd name="connsiteX3" fmla="*/ 0 w 6088640"/>
              <a:gd name="connsiteY3" fmla="*/ 3825504 h 3825504"/>
            </a:gdLst>
            <a:ahLst/>
            <a:cxnLst>
              <a:cxn ang="0">
                <a:pos x="connsiteX0" y="connsiteY0"/>
              </a:cxn>
              <a:cxn ang="0">
                <a:pos x="connsiteX1" y="connsiteY1"/>
              </a:cxn>
              <a:cxn ang="0">
                <a:pos x="connsiteX2" y="connsiteY2"/>
              </a:cxn>
              <a:cxn ang="0">
                <a:pos x="connsiteX3" y="connsiteY3"/>
              </a:cxn>
            </a:cxnLst>
            <a:rect l="l" t="t" r="r" b="b"/>
            <a:pathLst>
              <a:path w="6088640" h="3825504">
                <a:moveTo>
                  <a:pt x="0" y="0"/>
                </a:moveTo>
                <a:lnTo>
                  <a:pt x="6088640" y="0"/>
                </a:lnTo>
                <a:lnTo>
                  <a:pt x="6088640" y="3825504"/>
                </a:lnTo>
                <a:lnTo>
                  <a:pt x="0" y="3825504"/>
                </a:lnTo>
                <a:close/>
              </a:path>
            </a:pathLst>
          </a:custGeom>
          <a:solidFill>
            <a:schemeClr val="bg1">
              <a:lumMod val="95000"/>
            </a:schemeClr>
          </a:solidFill>
        </p:spPr>
        <p:txBody>
          <a:bodyPr wrap="square">
            <a:noAutofit/>
          </a:bodyPr>
          <a:lstStyle/>
          <a:p>
            <a:endParaRPr lang="en-US" dirty="0"/>
          </a:p>
        </p:txBody>
      </p:sp>
      <p:sp>
        <p:nvSpPr>
          <p:cNvPr id="10" name="Title 1">
            <a:extLst>
              <a:ext uri="{FF2B5EF4-FFF2-40B4-BE49-F238E27FC236}">
                <a16:creationId xmlns:a16="http://schemas.microsoft.com/office/drawing/2014/main" id="{3C5D231B-444F-4290-9604-2FD92D6CECC8}"/>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1" name="Subtitle 2">
            <a:extLst>
              <a:ext uri="{FF2B5EF4-FFF2-40B4-BE49-F238E27FC236}">
                <a16:creationId xmlns:a16="http://schemas.microsoft.com/office/drawing/2014/main" id="{4BD91053-3B57-4A26-9D64-532D85169AFE}"/>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2" name="Picture Placeholder 10">
            <a:extLst>
              <a:ext uri="{FF2B5EF4-FFF2-40B4-BE49-F238E27FC236}">
                <a16:creationId xmlns:a16="http://schemas.microsoft.com/office/drawing/2014/main" id="{03710409-2966-4645-A189-9CE640866D64}"/>
              </a:ext>
            </a:extLst>
          </p:cNvPr>
          <p:cNvSpPr>
            <a:spLocks noGrp="1"/>
          </p:cNvSpPr>
          <p:nvPr>
            <p:ph type="pic" sz="quarter" idx="14"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1775717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42E2F8-C141-4200-85B6-B8F26C08F0DF}"/>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980DE2B0-7852-4282-B909-F1B280EE7C71}"/>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85001EAA-585C-4678-A8A4-1314768C1ACF}"/>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7" name="Title 1">
            <a:extLst>
              <a:ext uri="{FF2B5EF4-FFF2-40B4-BE49-F238E27FC236}">
                <a16:creationId xmlns:a16="http://schemas.microsoft.com/office/drawing/2014/main" id="{9483F69A-9485-4EF9-81AA-02E6BAEAE80A}"/>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8" name="Subtitle 2">
            <a:extLst>
              <a:ext uri="{FF2B5EF4-FFF2-40B4-BE49-F238E27FC236}">
                <a16:creationId xmlns:a16="http://schemas.microsoft.com/office/drawing/2014/main" id="{CFE816EA-D107-4F69-B0FC-0F857E9D74CE}"/>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9" name="Picture Placeholder 10">
            <a:extLst>
              <a:ext uri="{FF2B5EF4-FFF2-40B4-BE49-F238E27FC236}">
                <a16:creationId xmlns:a16="http://schemas.microsoft.com/office/drawing/2014/main" id="{FF769B18-384C-4307-80F3-DCA8FE93B71B}"/>
              </a:ext>
            </a:extLst>
          </p:cNvPr>
          <p:cNvSpPr>
            <a:spLocks noGrp="1"/>
          </p:cNvSpPr>
          <p:nvPr>
            <p:ph type="pic" sz="quarter" idx="14"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12" name="Picture Placeholder 11">
            <a:extLst>
              <a:ext uri="{FF2B5EF4-FFF2-40B4-BE49-F238E27FC236}">
                <a16:creationId xmlns:a16="http://schemas.microsoft.com/office/drawing/2014/main" id="{8B8C9D2F-2730-4F41-965D-6E30F7ADD3E3}"/>
              </a:ext>
            </a:extLst>
          </p:cNvPr>
          <p:cNvSpPr>
            <a:spLocks noGrp="1"/>
          </p:cNvSpPr>
          <p:nvPr>
            <p:ph type="pic" sz="quarter" idx="15"/>
          </p:nvPr>
        </p:nvSpPr>
        <p:spPr>
          <a:xfrm>
            <a:off x="14182100" y="3691946"/>
            <a:ext cx="7334128" cy="4577328"/>
          </a:xfrm>
          <a:custGeom>
            <a:avLst/>
            <a:gdLst>
              <a:gd name="connsiteX0" fmla="*/ 0 w 7334128"/>
              <a:gd name="connsiteY0" fmla="*/ 0 h 4577328"/>
              <a:gd name="connsiteX1" fmla="*/ 7334128 w 7334128"/>
              <a:gd name="connsiteY1" fmla="*/ 0 h 4577328"/>
              <a:gd name="connsiteX2" fmla="*/ 7334128 w 7334128"/>
              <a:gd name="connsiteY2" fmla="*/ 4577328 h 4577328"/>
              <a:gd name="connsiteX3" fmla="*/ 0 w 7334128"/>
              <a:gd name="connsiteY3" fmla="*/ 4577328 h 4577328"/>
            </a:gdLst>
            <a:ahLst/>
            <a:cxnLst>
              <a:cxn ang="0">
                <a:pos x="connsiteX0" y="connsiteY0"/>
              </a:cxn>
              <a:cxn ang="0">
                <a:pos x="connsiteX1" y="connsiteY1"/>
              </a:cxn>
              <a:cxn ang="0">
                <a:pos x="connsiteX2" y="connsiteY2"/>
              </a:cxn>
              <a:cxn ang="0">
                <a:pos x="connsiteX3" y="connsiteY3"/>
              </a:cxn>
            </a:cxnLst>
            <a:rect l="l" t="t" r="r" b="b"/>
            <a:pathLst>
              <a:path w="7334128" h="4577328">
                <a:moveTo>
                  <a:pt x="0" y="0"/>
                </a:moveTo>
                <a:lnTo>
                  <a:pt x="7334128" y="0"/>
                </a:lnTo>
                <a:lnTo>
                  <a:pt x="7334128" y="4577328"/>
                </a:lnTo>
                <a:lnTo>
                  <a:pt x="0" y="4577328"/>
                </a:ln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2580137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85E54BEC-5338-42E9-AD41-C8D0046C84E8}"/>
              </a:ext>
            </a:extLst>
          </p:cNvPr>
          <p:cNvSpPr>
            <a:spLocks noGrp="1"/>
          </p:cNvSpPr>
          <p:nvPr>
            <p:ph type="title"/>
          </p:nvPr>
        </p:nvSpPr>
        <p:spPr>
          <a:xfrm>
            <a:off x="1069729" y="1105605"/>
            <a:ext cx="11477871" cy="1043940"/>
          </a:xfrm>
        </p:spPr>
        <p:txBody>
          <a:bodyPr>
            <a:noAutofit/>
          </a:bodyPr>
          <a:lstStyle/>
          <a:p>
            <a:r>
              <a:rPr lang="en-US" sz="3200" dirty="0">
                <a:solidFill>
                  <a:schemeClr val="accent1"/>
                </a:solidFill>
                <a:latin typeface="Acumin Pro Condensed" panose="020B0506020202020204" pitchFamily="34" charset="0"/>
              </a:rPr>
              <a:t>Open-Ended Responses</a:t>
            </a:r>
            <a:br>
              <a:rPr lang="en-US" sz="8000" dirty="0">
                <a:solidFill>
                  <a:schemeClr val="accent1"/>
                </a:solidFill>
              </a:rPr>
            </a:br>
            <a:r>
              <a:rPr lang="en-US" sz="8000" dirty="0">
                <a:solidFill>
                  <a:schemeClr val="accent1"/>
                </a:solidFill>
              </a:rPr>
              <a:t>Etowah-Horseshoe</a:t>
            </a:r>
          </a:p>
        </p:txBody>
      </p:sp>
      <p:sp>
        <p:nvSpPr>
          <p:cNvPr id="6" name="Picture Placeholder 5">
            <a:extLst>
              <a:ext uri="{FF2B5EF4-FFF2-40B4-BE49-F238E27FC236}">
                <a16:creationId xmlns:a16="http://schemas.microsoft.com/office/drawing/2014/main" id="{9B96FDD3-3365-4E4C-A75E-36F310D6E669}"/>
              </a:ext>
            </a:extLst>
          </p:cNvPr>
          <p:cNvSpPr>
            <a:spLocks noGrp="1"/>
          </p:cNvSpPr>
          <p:nvPr>
            <p:ph type="pic" sz="quarter" idx="10"/>
          </p:nvPr>
        </p:nvSpPr>
        <p:spPr>
          <a:xfrm>
            <a:off x="12547600" y="0"/>
            <a:ext cx="11836400" cy="2760133"/>
          </a:xfrm>
        </p:spPr>
        <p:txBody>
          <a:bodyPr/>
          <a:lstStyle/>
          <a:p>
            <a:endParaRPr lang="en-US" dirty="0"/>
          </a:p>
        </p:txBody>
      </p:sp>
      <p:sp>
        <p:nvSpPr>
          <p:cNvPr id="23" name="Picture Placeholder 5">
            <a:extLst>
              <a:ext uri="{FF2B5EF4-FFF2-40B4-BE49-F238E27FC236}">
                <a16:creationId xmlns:a16="http://schemas.microsoft.com/office/drawing/2014/main" id="{7558163B-096D-48BA-80CA-077E91F2BE95}"/>
              </a:ext>
            </a:extLst>
          </p:cNvPr>
          <p:cNvSpPr>
            <a:spLocks noGrp="1"/>
          </p:cNvSpPr>
          <p:nvPr>
            <p:ph type="pic" sz="quarter" idx="11"/>
          </p:nvPr>
        </p:nvSpPr>
        <p:spPr>
          <a:xfrm>
            <a:off x="12547600" y="2760133"/>
            <a:ext cx="11836400" cy="2760133"/>
          </a:xfrm>
        </p:spPr>
        <p:txBody>
          <a:bodyPr/>
          <a:lstStyle/>
          <a:p>
            <a:endParaRPr lang="en-US" dirty="0"/>
          </a:p>
        </p:txBody>
      </p:sp>
      <p:sp>
        <p:nvSpPr>
          <p:cNvPr id="24" name="Picture Placeholder 5">
            <a:extLst>
              <a:ext uri="{FF2B5EF4-FFF2-40B4-BE49-F238E27FC236}">
                <a16:creationId xmlns:a16="http://schemas.microsoft.com/office/drawing/2014/main" id="{9F5D45A0-7B8D-4105-8887-ECCD89483F7E}"/>
              </a:ext>
            </a:extLst>
          </p:cNvPr>
          <p:cNvSpPr>
            <a:spLocks noGrp="1"/>
          </p:cNvSpPr>
          <p:nvPr>
            <p:ph type="pic" sz="quarter" idx="12"/>
          </p:nvPr>
        </p:nvSpPr>
        <p:spPr>
          <a:xfrm>
            <a:off x="12547600" y="5520266"/>
            <a:ext cx="11836400" cy="2760133"/>
          </a:xfrm>
        </p:spPr>
        <p:txBody>
          <a:bodyPr/>
          <a:lstStyle/>
          <a:p>
            <a:endParaRPr lang="en-US" dirty="0"/>
          </a:p>
        </p:txBody>
      </p:sp>
      <p:sp>
        <p:nvSpPr>
          <p:cNvPr id="25" name="Picture Placeholder 5">
            <a:extLst>
              <a:ext uri="{FF2B5EF4-FFF2-40B4-BE49-F238E27FC236}">
                <a16:creationId xmlns:a16="http://schemas.microsoft.com/office/drawing/2014/main" id="{1950183D-48E8-43FB-8E8B-34F969ABFB32}"/>
              </a:ext>
            </a:extLst>
          </p:cNvPr>
          <p:cNvSpPr>
            <a:spLocks noGrp="1"/>
          </p:cNvSpPr>
          <p:nvPr>
            <p:ph type="pic" sz="quarter" idx="13"/>
          </p:nvPr>
        </p:nvSpPr>
        <p:spPr>
          <a:xfrm>
            <a:off x="12547600" y="8280399"/>
            <a:ext cx="11836400" cy="2760133"/>
          </a:xfrm>
        </p:spPr>
        <p:txBody>
          <a:bodyPr/>
          <a:lstStyle/>
          <a:p>
            <a:endParaRPr lang="en-US" dirty="0"/>
          </a:p>
        </p:txBody>
      </p:sp>
      <p:sp>
        <p:nvSpPr>
          <p:cNvPr id="26" name="Picture Placeholder 5">
            <a:extLst>
              <a:ext uri="{FF2B5EF4-FFF2-40B4-BE49-F238E27FC236}">
                <a16:creationId xmlns:a16="http://schemas.microsoft.com/office/drawing/2014/main" id="{41D3975D-2F1B-4FBD-BFE5-C80B6BD5FD1E}"/>
              </a:ext>
            </a:extLst>
          </p:cNvPr>
          <p:cNvSpPr>
            <a:spLocks noGrp="1"/>
          </p:cNvSpPr>
          <p:nvPr>
            <p:ph type="pic" sz="quarter" idx="14"/>
          </p:nvPr>
        </p:nvSpPr>
        <p:spPr>
          <a:xfrm>
            <a:off x="12547600" y="11040533"/>
            <a:ext cx="11836400" cy="2675468"/>
          </a:xfrm>
        </p:spPr>
        <p:txBody>
          <a:bodyPr/>
          <a:lstStyle/>
          <a:p>
            <a:endParaRPr lang="en-US" dirty="0"/>
          </a:p>
        </p:txBody>
      </p:sp>
      <p:sp>
        <p:nvSpPr>
          <p:cNvPr id="8" name="Text Placeholder 7">
            <a:extLst>
              <a:ext uri="{FF2B5EF4-FFF2-40B4-BE49-F238E27FC236}">
                <a16:creationId xmlns:a16="http://schemas.microsoft.com/office/drawing/2014/main" id="{67A3B413-A257-400B-B8E2-31D6A786CE17}"/>
              </a:ext>
            </a:extLst>
          </p:cNvPr>
          <p:cNvSpPr>
            <a:spLocks noGrp="1"/>
          </p:cNvSpPr>
          <p:nvPr>
            <p:ph type="body" sz="quarter" idx="15"/>
          </p:nvPr>
        </p:nvSpPr>
        <p:spPr>
          <a:xfrm>
            <a:off x="1069975" y="2895600"/>
            <a:ext cx="10766425" cy="997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492186B0-B9CD-4018-9B35-1DFA681866F8}"/>
              </a:ext>
            </a:extLst>
          </p:cNvPr>
          <p:cNvSpPr>
            <a:spLocks noGrp="1"/>
          </p:cNvSpPr>
          <p:nvPr>
            <p:ph type="body" sz="quarter" idx="16"/>
          </p:nvPr>
        </p:nvSpPr>
        <p:spPr>
          <a:xfrm>
            <a:off x="12547600" y="0"/>
            <a:ext cx="4673600" cy="719138"/>
          </a:xfrm>
          <a:solidFill>
            <a:schemeClr val="accent3"/>
          </a:solidFill>
        </p:spPr>
        <p:txBody>
          <a:bodyPr anchor="ctr">
            <a:noAutofit/>
          </a:bodyPr>
          <a:lstStyle>
            <a:lvl1pPr>
              <a:defRPr sz="2800" b="0">
                <a:solidFill>
                  <a:schemeClr val="bg1"/>
                </a:solidFill>
                <a:latin typeface="+mj-lt"/>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dirty="0"/>
              <a:t>Click to edit Master text styles</a:t>
            </a:r>
          </a:p>
        </p:txBody>
      </p:sp>
      <p:sp>
        <p:nvSpPr>
          <p:cNvPr id="30" name="Text Placeholder 27">
            <a:extLst>
              <a:ext uri="{FF2B5EF4-FFF2-40B4-BE49-F238E27FC236}">
                <a16:creationId xmlns:a16="http://schemas.microsoft.com/office/drawing/2014/main" id="{B1722FD5-3DA4-4A3E-B807-8432847EE4FD}"/>
              </a:ext>
            </a:extLst>
          </p:cNvPr>
          <p:cNvSpPr>
            <a:spLocks noGrp="1"/>
          </p:cNvSpPr>
          <p:nvPr>
            <p:ph type="body" sz="quarter" idx="17"/>
          </p:nvPr>
        </p:nvSpPr>
        <p:spPr>
          <a:xfrm>
            <a:off x="12547600" y="2734911"/>
            <a:ext cx="4673600" cy="719138"/>
          </a:xfrm>
          <a:solidFill>
            <a:schemeClr val="accent3"/>
          </a:solidFill>
        </p:spPr>
        <p:txBody>
          <a:bodyPr anchor="ctr">
            <a:noAutofit/>
          </a:bodyPr>
          <a:lstStyle>
            <a:lvl1pPr>
              <a:defRPr sz="2800" b="0">
                <a:solidFill>
                  <a:schemeClr val="bg1"/>
                </a:solidFill>
                <a:latin typeface="+mj-lt"/>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dirty="0"/>
              <a:t>Click to edit Master text styles</a:t>
            </a:r>
          </a:p>
        </p:txBody>
      </p:sp>
      <p:sp>
        <p:nvSpPr>
          <p:cNvPr id="31" name="Text Placeholder 27">
            <a:extLst>
              <a:ext uri="{FF2B5EF4-FFF2-40B4-BE49-F238E27FC236}">
                <a16:creationId xmlns:a16="http://schemas.microsoft.com/office/drawing/2014/main" id="{19A05BF2-BEFD-4251-B79A-6F699B2BDE41}"/>
              </a:ext>
            </a:extLst>
          </p:cNvPr>
          <p:cNvSpPr>
            <a:spLocks noGrp="1"/>
          </p:cNvSpPr>
          <p:nvPr>
            <p:ph type="body" sz="quarter" idx="18"/>
          </p:nvPr>
        </p:nvSpPr>
        <p:spPr>
          <a:xfrm>
            <a:off x="12547600" y="5495044"/>
            <a:ext cx="4673600" cy="719138"/>
          </a:xfrm>
          <a:solidFill>
            <a:schemeClr val="accent3"/>
          </a:solidFill>
        </p:spPr>
        <p:txBody>
          <a:bodyPr anchor="ctr">
            <a:noAutofit/>
          </a:bodyPr>
          <a:lstStyle>
            <a:lvl1pPr>
              <a:defRPr sz="2800" b="0">
                <a:solidFill>
                  <a:schemeClr val="bg1"/>
                </a:solidFill>
                <a:latin typeface="+mj-lt"/>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dirty="0"/>
              <a:t>Click to edit Master text styles</a:t>
            </a:r>
          </a:p>
        </p:txBody>
      </p:sp>
      <p:sp>
        <p:nvSpPr>
          <p:cNvPr id="32" name="Text Placeholder 27">
            <a:extLst>
              <a:ext uri="{FF2B5EF4-FFF2-40B4-BE49-F238E27FC236}">
                <a16:creationId xmlns:a16="http://schemas.microsoft.com/office/drawing/2014/main" id="{D52F6055-96BC-4120-AB55-8BC80B14DC26}"/>
              </a:ext>
            </a:extLst>
          </p:cNvPr>
          <p:cNvSpPr>
            <a:spLocks noGrp="1"/>
          </p:cNvSpPr>
          <p:nvPr>
            <p:ph type="body" sz="quarter" idx="19"/>
          </p:nvPr>
        </p:nvSpPr>
        <p:spPr>
          <a:xfrm>
            <a:off x="12547600" y="8255177"/>
            <a:ext cx="4673600" cy="719138"/>
          </a:xfrm>
          <a:solidFill>
            <a:schemeClr val="accent3"/>
          </a:solidFill>
        </p:spPr>
        <p:txBody>
          <a:bodyPr anchor="ctr">
            <a:noAutofit/>
          </a:bodyPr>
          <a:lstStyle>
            <a:lvl1pPr>
              <a:defRPr sz="2800" b="0">
                <a:solidFill>
                  <a:schemeClr val="bg1"/>
                </a:solidFill>
                <a:latin typeface="+mj-lt"/>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dirty="0"/>
              <a:t>Click to edit Master text styles</a:t>
            </a:r>
          </a:p>
        </p:txBody>
      </p:sp>
      <p:sp>
        <p:nvSpPr>
          <p:cNvPr id="33" name="Text Placeholder 27">
            <a:extLst>
              <a:ext uri="{FF2B5EF4-FFF2-40B4-BE49-F238E27FC236}">
                <a16:creationId xmlns:a16="http://schemas.microsoft.com/office/drawing/2014/main" id="{AAC347D7-4B97-4EF5-B4A7-75F1C04F0D51}"/>
              </a:ext>
            </a:extLst>
          </p:cNvPr>
          <p:cNvSpPr>
            <a:spLocks noGrp="1"/>
          </p:cNvSpPr>
          <p:nvPr>
            <p:ph type="body" sz="quarter" idx="20"/>
          </p:nvPr>
        </p:nvSpPr>
        <p:spPr>
          <a:xfrm>
            <a:off x="12547600" y="11015310"/>
            <a:ext cx="4673600" cy="719138"/>
          </a:xfrm>
          <a:solidFill>
            <a:schemeClr val="accent3"/>
          </a:solidFill>
        </p:spPr>
        <p:txBody>
          <a:bodyPr anchor="ctr">
            <a:noAutofit/>
          </a:bodyPr>
          <a:lstStyle>
            <a:lvl1pPr>
              <a:defRPr sz="2800" b="0">
                <a:solidFill>
                  <a:schemeClr val="bg1"/>
                </a:solidFill>
                <a:latin typeface="+mj-lt"/>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86100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043940"/>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13" name="Picture Placeholder 12">
            <a:extLst>
              <a:ext uri="{FF2B5EF4-FFF2-40B4-BE49-F238E27FC236}">
                <a16:creationId xmlns:a16="http://schemas.microsoft.com/office/drawing/2014/main" id="{F13A2DDC-64D8-4633-9D45-B2B6B1785C0F}"/>
              </a:ext>
            </a:extLst>
          </p:cNvPr>
          <p:cNvSpPr>
            <a:spLocks noGrp="1"/>
          </p:cNvSpPr>
          <p:nvPr>
            <p:ph type="pic" sz="quarter" idx="14"/>
          </p:nvPr>
        </p:nvSpPr>
        <p:spPr>
          <a:xfrm>
            <a:off x="9382125" y="5212080"/>
            <a:ext cx="15001875" cy="697027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86933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F6AAAD-9B29-453E-9B4A-AF1932545844}"/>
              </a:ext>
            </a:extLst>
          </p:cNvPr>
          <p:cNvSpPr>
            <a:spLocks noGrp="1"/>
          </p:cNvSpPr>
          <p:nvPr>
            <p:ph type="pic" sz="quarter" idx="14"/>
          </p:nvPr>
        </p:nvSpPr>
        <p:spPr>
          <a:xfrm>
            <a:off x="0" y="0"/>
            <a:ext cx="24384000" cy="7972425"/>
          </a:xfrm>
          <a:solidFill>
            <a:schemeClr val="bg1">
              <a:lumMod val="95000"/>
            </a:schemeClr>
          </a:solidFill>
        </p:spPr>
        <p:txBody>
          <a:bodyPr/>
          <a:lstStyle/>
          <a:p>
            <a:endParaRPr lang="en-US" dirty="0"/>
          </a:p>
        </p:txBody>
      </p:sp>
      <p:sp>
        <p:nvSpPr>
          <p:cNvPr id="10" name="Picture Placeholder 7">
            <a:extLst>
              <a:ext uri="{FF2B5EF4-FFF2-40B4-BE49-F238E27FC236}">
                <a16:creationId xmlns:a16="http://schemas.microsoft.com/office/drawing/2014/main" id="{0E22EBF7-5411-48A2-9878-92C40726DC8D}"/>
              </a:ext>
            </a:extLst>
          </p:cNvPr>
          <p:cNvSpPr>
            <a:spLocks noGrp="1"/>
          </p:cNvSpPr>
          <p:nvPr>
            <p:ph type="pic" sz="quarter" idx="15" hasCustomPrompt="1"/>
          </p:nvPr>
        </p:nvSpPr>
        <p:spPr>
          <a:xfrm>
            <a:off x="0" y="0"/>
            <a:ext cx="24384000" cy="7972425"/>
          </a:xfrm>
          <a:solidFill>
            <a:schemeClr val="tx1">
              <a:alpha val="70000"/>
            </a:schemeClr>
          </a:solidFill>
        </p:spPr>
        <p:txBody>
          <a:bodyPr/>
          <a:lstStyle/>
          <a:p>
            <a:r>
              <a:rPr lang="en-US" dirty="0"/>
              <a:t>-</a:t>
            </a:r>
          </a:p>
        </p:txBody>
      </p:sp>
      <p:sp>
        <p:nvSpPr>
          <p:cNvPr id="2" name="Title 1"/>
          <p:cNvSpPr>
            <a:spLocks noGrp="1"/>
          </p:cNvSpPr>
          <p:nvPr>
            <p:ph type="title"/>
          </p:nvPr>
        </p:nvSpPr>
        <p:spPr>
          <a:xfrm>
            <a:off x="1789176" y="876301"/>
            <a:ext cx="16096488" cy="1043940"/>
          </a:xfrm>
        </p:spPr>
        <p:txBody>
          <a:bodyPr/>
          <a:lstStyle>
            <a:lvl1pPr>
              <a:defRPr>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bg1"/>
          </a:solidFill>
        </p:spPr>
        <p:txBody>
          <a:bodyPr wrap="square">
            <a:noAutofit/>
          </a:bodyPr>
          <a:lstStyle>
            <a:lvl1pPr>
              <a:defRPr sz="500"/>
            </a:lvl1pPr>
          </a:lstStyle>
          <a:p>
            <a:r>
              <a:rPr lang="en-US" dirty="0"/>
              <a:t>-</a:t>
            </a:r>
          </a:p>
        </p:txBody>
      </p:sp>
      <p:sp>
        <p:nvSpPr>
          <p:cNvPr id="14" name="Picture Placeholder 13">
            <a:extLst>
              <a:ext uri="{FF2B5EF4-FFF2-40B4-BE49-F238E27FC236}">
                <a16:creationId xmlns:a16="http://schemas.microsoft.com/office/drawing/2014/main" id="{10431897-EBB0-4FB7-BFDF-355A2271D698}"/>
              </a:ext>
            </a:extLst>
          </p:cNvPr>
          <p:cNvSpPr>
            <a:spLocks noGrp="1"/>
          </p:cNvSpPr>
          <p:nvPr>
            <p:ph type="pic" sz="quarter" idx="16"/>
          </p:nvPr>
        </p:nvSpPr>
        <p:spPr>
          <a:xfrm rot="785280">
            <a:off x="16213299" y="5778877"/>
            <a:ext cx="2487192" cy="3485427"/>
          </a:xfrm>
          <a:custGeom>
            <a:avLst/>
            <a:gdLst>
              <a:gd name="connsiteX0" fmla="*/ 0 w 2487192"/>
              <a:gd name="connsiteY0" fmla="*/ 0 h 3485427"/>
              <a:gd name="connsiteX1" fmla="*/ 2486898 w 2487192"/>
              <a:gd name="connsiteY1" fmla="*/ 13307 h 3485427"/>
              <a:gd name="connsiteX2" fmla="*/ 2436920 w 2487192"/>
              <a:gd name="connsiteY2" fmla="*/ 3485427 h 3485427"/>
              <a:gd name="connsiteX3" fmla="*/ 5217 w 2487192"/>
              <a:gd name="connsiteY3" fmla="*/ 3241802 h 3485427"/>
              <a:gd name="connsiteX4" fmla="*/ 0 w 2487192"/>
              <a:gd name="connsiteY4" fmla="*/ 0 h 348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192" h="3485427">
                <a:moveTo>
                  <a:pt x="0" y="0"/>
                </a:moveTo>
                <a:lnTo>
                  <a:pt x="2486898" y="13307"/>
                </a:lnTo>
                <a:cubicBezTo>
                  <a:pt x="2491878" y="1084288"/>
                  <a:pt x="2431940" y="2414446"/>
                  <a:pt x="2436920" y="3485427"/>
                </a:cubicBezTo>
                <a:lnTo>
                  <a:pt x="5217" y="3241802"/>
                </a:lnTo>
                <a:cubicBezTo>
                  <a:pt x="3478" y="2161201"/>
                  <a:pt x="1738" y="1080601"/>
                  <a:pt x="0" y="0"/>
                </a:cubicBez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1499531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3FAD06-376E-48F4-9DC6-5ED067DFB747}" type="datetimeFigureOut">
              <a:rPr lang="id-ID" smtClean="0"/>
              <a:t>15/11/2022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2729170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3FAD06-376E-48F4-9DC6-5ED067DFB747}" type="datetimeFigureOut">
              <a:rPr lang="id-ID" smtClean="0"/>
              <a:t>15/11/2022</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312743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716617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FAD06-376E-48F4-9DC6-5ED067DFB747}" type="datetimeFigureOut">
              <a:rPr lang="id-ID" smtClean="0"/>
              <a:t>15/11/2022</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349021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A3FAD06-376E-48F4-9DC6-5ED067DFB747}" type="datetimeFigureOut">
              <a:rPr lang="id-ID" smtClean="0"/>
              <a:t>15/11/2022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3165327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A3FAD06-376E-48F4-9DC6-5ED067DFB747}" type="datetimeFigureOut">
              <a:rPr lang="id-ID" smtClean="0"/>
              <a:t>15/11/2022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3545543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184650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1610635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C320227-994E-4B34-93EA-999C47D6513F}"/>
              </a:ext>
            </a:extLst>
          </p:cNvPr>
          <p:cNvSpPr>
            <a:spLocks noGrp="1"/>
          </p:cNvSpPr>
          <p:nvPr>
            <p:ph type="pic" sz="quarter" idx="13"/>
          </p:nvPr>
        </p:nvSpPr>
        <p:spPr>
          <a:xfrm>
            <a:off x="0" y="0"/>
            <a:ext cx="24384000" cy="6492240"/>
          </a:xfrm>
          <a:solidFill>
            <a:schemeClr val="bg1">
              <a:lumMod val="95000"/>
            </a:schemeClr>
          </a:solidFill>
        </p:spPr>
        <p:txBody>
          <a:bodyPr/>
          <a:lstStyle/>
          <a:p>
            <a:endParaRPr lang="en-US" dirty="0"/>
          </a:p>
        </p:txBody>
      </p:sp>
      <p:sp>
        <p:nvSpPr>
          <p:cNvPr id="2" name="Title 1"/>
          <p:cNvSpPr>
            <a:spLocks noGrp="1"/>
          </p:cNvSpPr>
          <p:nvPr>
            <p:ph type="ctrTitle"/>
          </p:nvPr>
        </p:nvSpPr>
        <p:spPr>
          <a:xfrm>
            <a:off x="3048000" y="7132320"/>
            <a:ext cx="18288000" cy="1423798"/>
          </a:xfrm>
        </p:spPr>
        <p:txBody>
          <a:bodyPr anchor="b">
            <a:normAutofit/>
          </a:bodyPr>
          <a:lstStyle>
            <a:lvl1pPr algn="ctr">
              <a:defRPr sz="8800"/>
            </a:lvl1pPr>
          </a:lstStyle>
          <a:p>
            <a:endParaRPr lang="en-US" dirty="0"/>
          </a:p>
        </p:txBody>
      </p:sp>
      <p:sp>
        <p:nvSpPr>
          <p:cNvPr id="3" name="Subtitle 2"/>
          <p:cNvSpPr>
            <a:spLocks noGrp="1"/>
          </p:cNvSpPr>
          <p:nvPr>
            <p:ph type="subTitle" idx="1"/>
          </p:nvPr>
        </p:nvSpPr>
        <p:spPr>
          <a:xfrm>
            <a:off x="3048000" y="8740268"/>
            <a:ext cx="18288000" cy="1190116"/>
          </a:xfrm>
        </p:spPr>
        <p:txBody>
          <a:bodyPr>
            <a:normAutofit/>
          </a:bodyPr>
          <a:lstStyle>
            <a:lvl1pPr marL="0" indent="0" algn="ctr">
              <a:buNone/>
              <a:defRPr sz="40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183137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350648"/>
          </a:xfrm>
        </p:spPr>
        <p:txBody>
          <a:bodyPr>
            <a:normAutofit/>
          </a:bodyPr>
          <a:lstStyle>
            <a:lvl1pPr>
              <a:defRPr sz="8000"/>
            </a:lvl1pPr>
          </a:lstStyle>
          <a:p>
            <a:r>
              <a:rPr lang="en-US" dirty="0"/>
              <a:t>Click to edit Master 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217959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C320227-994E-4B34-93EA-999C47D6513F}"/>
              </a:ext>
            </a:extLst>
          </p:cNvPr>
          <p:cNvSpPr>
            <a:spLocks noGrp="1"/>
          </p:cNvSpPr>
          <p:nvPr>
            <p:ph type="pic" sz="quarter" idx="13"/>
          </p:nvPr>
        </p:nvSpPr>
        <p:spPr>
          <a:xfrm>
            <a:off x="0" y="0"/>
            <a:ext cx="24384000" cy="13716000"/>
          </a:xfrm>
          <a:solidFill>
            <a:schemeClr val="bg1">
              <a:lumMod val="95000"/>
            </a:schemeClr>
          </a:solidFill>
        </p:spPr>
        <p:txBody>
          <a:bodyPr/>
          <a:lstStyle/>
          <a:p>
            <a:endParaRPr lang="en-US" dirty="0"/>
          </a:p>
        </p:txBody>
      </p:sp>
      <p:sp>
        <p:nvSpPr>
          <p:cNvPr id="2" name="Title 1"/>
          <p:cNvSpPr>
            <a:spLocks noGrp="1"/>
          </p:cNvSpPr>
          <p:nvPr>
            <p:ph type="ctrTitle"/>
          </p:nvPr>
        </p:nvSpPr>
        <p:spPr>
          <a:xfrm>
            <a:off x="3048000" y="5250052"/>
            <a:ext cx="18288000" cy="1423798"/>
          </a:xfrm>
        </p:spPr>
        <p:txBody>
          <a:bodyPr anchor="b">
            <a:normAutofit/>
          </a:bodyPr>
          <a:lstStyle>
            <a:lvl1pPr algn="ctr">
              <a:defRPr sz="8800">
                <a:solidFill>
                  <a:schemeClr val="bg1"/>
                </a:solidFill>
              </a:defRPr>
            </a:lvl1pPr>
          </a:lstStyle>
          <a:p>
            <a:endParaRPr lang="en-US" dirty="0"/>
          </a:p>
        </p:txBody>
      </p:sp>
      <p:sp>
        <p:nvSpPr>
          <p:cNvPr id="3" name="Subtitle 2"/>
          <p:cNvSpPr>
            <a:spLocks noGrp="1"/>
          </p:cNvSpPr>
          <p:nvPr>
            <p:ph type="subTitle" idx="1"/>
          </p:nvPr>
        </p:nvSpPr>
        <p:spPr>
          <a:xfrm>
            <a:off x="3048000" y="6858000"/>
            <a:ext cx="18288000" cy="1190116"/>
          </a:xfrm>
        </p:spPr>
        <p:txBody>
          <a:bodyPr>
            <a:normAutofit/>
          </a:bodyPr>
          <a:lstStyle>
            <a:lvl1pPr marL="0" indent="0" algn="ctr">
              <a:buNone/>
              <a:defRPr sz="4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1204155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043940"/>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13" name="Picture Placeholder 12">
            <a:extLst>
              <a:ext uri="{FF2B5EF4-FFF2-40B4-BE49-F238E27FC236}">
                <a16:creationId xmlns:a16="http://schemas.microsoft.com/office/drawing/2014/main" id="{F13A2DDC-64D8-4633-9D45-B2B6B1785C0F}"/>
              </a:ext>
            </a:extLst>
          </p:cNvPr>
          <p:cNvSpPr>
            <a:spLocks noGrp="1"/>
          </p:cNvSpPr>
          <p:nvPr>
            <p:ph type="pic" sz="quarter" idx="14"/>
          </p:nvPr>
        </p:nvSpPr>
        <p:spPr>
          <a:xfrm>
            <a:off x="9382125" y="5212080"/>
            <a:ext cx="15001875" cy="697027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3647604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350648"/>
          </a:xfrm>
        </p:spPr>
        <p:txBody>
          <a:bodyPr>
            <a:normAutofit/>
          </a:bodyPr>
          <a:lstStyle>
            <a:lvl1pPr>
              <a:defRPr sz="8000"/>
            </a:lvl1pPr>
          </a:lstStyle>
          <a:p>
            <a:r>
              <a:rPr lang="en-US" dirty="0"/>
              <a:t>Click to edit Master 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3614219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350648"/>
          </a:xfrm>
        </p:spPr>
        <p:txBody>
          <a:bodyPr>
            <a:normAutofit/>
          </a:bodyPr>
          <a:lstStyle>
            <a:lvl1pPr>
              <a:defRPr sz="8000"/>
            </a:lvl1pPr>
          </a:lstStyle>
          <a:p>
            <a:r>
              <a:rPr lang="en-US" dirty="0"/>
              <a:t>Click to edit Master 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pic>
        <p:nvPicPr>
          <p:cNvPr id="8" name="Graphic 7">
            <a:extLst>
              <a:ext uri="{FF2B5EF4-FFF2-40B4-BE49-F238E27FC236}">
                <a16:creationId xmlns:a16="http://schemas.microsoft.com/office/drawing/2014/main" id="{A78DF1CF-DFB7-4AA8-9015-2870AB01C1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9069" r="-29069"/>
          <a:stretch/>
        </p:blipFill>
        <p:spPr>
          <a:xfrm>
            <a:off x="-8925472" y="3228417"/>
            <a:ext cx="43380172" cy="6683433"/>
          </a:xfrm>
          <a:prstGeom prst="rect">
            <a:avLst/>
          </a:prstGeom>
        </p:spPr>
      </p:pic>
    </p:spTree>
    <p:extLst>
      <p:ext uri="{BB962C8B-B14F-4D97-AF65-F5344CB8AC3E}">
        <p14:creationId xmlns:p14="http://schemas.microsoft.com/office/powerpoint/2010/main" val="531310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DF1CF-DFB7-4AA8-9015-2870AB01C1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9069" r="-29069"/>
          <a:stretch/>
        </p:blipFill>
        <p:spPr>
          <a:xfrm>
            <a:off x="-15464376" y="219841"/>
            <a:ext cx="43380172" cy="4014215"/>
          </a:xfrm>
          <a:prstGeom prst="rect">
            <a:avLst/>
          </a:prstGeom>
        </p:spPr>
      </p:pic>
      <p:sp>
        <p:nvSpPr>
          <p:cNvPr id="2" name="Title 1"/>
          <p:cNvSpPr>
            <a:spLocks noGrp="1"/>
          </p:cNvSpPr>
          <p:nvPr>
            <p:ph type="title"/>
          </p:nvPr>
        </p:nvSpPr>
        <p:spPr>
          <a:xfrm>
            <a:off x="1789176" y="876301"/>
            <a:ext cx="16096488" cy="1350648"/>
          </a:xfrm>
        </p:spPr>
        <p:txBody>
          <a:bodyPr>
            <a:normAutofit/>
          </a:bodyPr>
          <a:lstStyle>
            <a:lvl1pPr>
              <a:defRPr sz="8000"/>
            </a:lvl1pPr>
          </a:lstStyle>
          <a:p>
            <a:r>
              <a:rPr lang="en-US" dirty="0"/>
              <a:t>Click to edit Master 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661201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D03-18B2-4955-B80A-2E426D857B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93201F-14F9-4167-BDED-7F1765F89B80}"/>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BE9B1B7E-2792-4EA8-9E45-9821CDCB3F43}"/>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C591C545-2F99-4A74-8E9B-37341F8ABF20}"/>
              </a:ext>
            </a:extLst>
          </p:cNvPr>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3095950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350648"/>
          </a:xfrm>
        </p:spPr>
        <p:txBody>
          <a:bodyPr>
            <a:normAutofit/>
          </a:bodyPr>
          <a:lstStyle>
            <a:lvl1pPr>
              <a:defRPr sz="8000"/>
            </a:lvl1pPr>
          </a:lstStyle>
          <a:p>
            <a:r>
              <a:rPr lang="en-US" dirty="0"/>
              <a:t>Click to edit Master 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1"/>
          </a:solidFill>
        </p:spPr>
        <p:txBody>
          <a:bodyPr wrap="square">
            <a:noAutofit/>
          </a:bodyPr>
          <a:lstStyle>
            <a:lvl1pPr>
              <a:defRPr sz="500"/>
            </a:lvl1pPr>
          </a:lstStyle>
          <a:p>
            <a:r>
              <a:rPr lang="en-US" dirty="0"/>
              <a:t>-</a:t>
            </a:r>
          </a:p>
        </p:txBody>
      </p:sp>
      <p:sp>
        <p:nvSpPr>
          <p:cNvPr id="6" name="Graphic 3">
            <a:extLst>
              <a:ext uri="{FF2B5EF4-FFF2-40B4-BE49-F238E27FC236}">
                <a16:creationId xmlns:a16="http://schemas.microsoft.com/office/drawing/2014/main" id="{A8C9B5F1-F923-4FD0-A594-E19829C188F7}"/>
              </a:ext>
            </a:extLst>
          </p:cNvPr>
          <p:cNvSpPr/>
          <p:nvPr userDrawn="1"/>
        </p:nvSpPr>
        <p:spPr>
          <a:xfrm>
            <a:off x="2395" y="5113193"/>
            <a:ext cx="24388790" cy="8602808"/>
          </a:xfrm>
          <a:custGeom>
            <a:avLst/>
            <a:gdLst>
              <a:gd name="connsiteX0" fmla="*/ 23124080 w 24388790"/>
              <a:gd name="connsiteY0" fmla="*/ 3285851 h 11677073"/>
              <a:gd name="connsiteX1" fmla="*/ 19890446 w 24388790"/>
              <a:gd name="connsiteY1" fmla="*/ 1399374 h 11677073"/>
              <a:gd name="connsiteX2" fmla="*/ 18352672 w 24388790"/>
              <a:gd name="connsiteY2" fmla="*/ 734839 h 11677073"/>
              <a:gd name="connsiteX3" fmla="*/ 18326324 w 24388790"/>
              <a:gd name="connsiteY3" fmla="*/ 724795 h 11677073"/>
              <a:gd name="connsiteX4" fmla="*/ 18290396 w 24388790"/>
              <a:gd name="connsiteY4" fmla="*/ 711404 h 11677073"/>
              <a:gd name="connsiteX5" fmla="*/ 15356172 w 24388790"/>
              <a:gd name="connsiteY5" fmla="*/ 20087 h 11677073"/>
              <a:gd name="connsiteX6" fmla="*/ 14845976 w 24388790"/>
              <a:gd name="connsiteY6" fmla="*/ 0 h 11677073"/>
              <a:gd name="connsiteX7" fmla="*/ 12244696 w 24388790"/>
              <a:gd name="connsiteY7" fmla="*/ 517233 h 11677073"/>
              <a:gd name="connsiteX8" fmla="*/ 12218348 w 24388790"/>
              <a:gd name="connsiteY8" fmla="*/ 525602 h 11677073"/>
              <a:gd name="connsiteX9" fmla="*/ 12192000 w 24388790"/>
              <a:gd name="connsiteY9" fmla="*/ 533972 h 11677073"/>
              <a:gd name="connsiteX10" fmla="*/ 7667307 w 24388790"/>
              <a:gd name="connsiteY10" fmla="*/ 2561056 h 11677073"/>
              <a:gd name="connsiteX11" fmla="*/ 6136720 w 24388790"/>
              <a:gd name="connsiteY11" fmla="*/ 3341089 h 11677073"/>
              <a:gd name="connsiteX12" fmla="*/ 6110372 w 24388790"/>
              <a:gd name="connsiteY12" fmla="*/ 3354480 h 11677073"/>
              <a:gd name="connsiteX13" fmla="*/ 6096000 w 24388790"/>
              <a:gd name="connsiteY13" fmla="*/ 3361176 h 11677073"/>
              <a:gd name="connsiteX14" fmla="*/ 3571370 w 24388790"/>
              <a:gd name="connsiteY14" fmla="*/ 4405685 h 11677073"/>
              <a:gd name="connsiteX15" fmla="*/ 735352 w 24388790"/>
              <a:gd name="connsiteY15" fmla="*/ 4390620 h 11677073"/>
              <a:gd name="connsiteX16" fmla="*/ 28743 w 24388790"/>
              <a:gd name="connsiteY16" fmla="*/ 4161297 h 11677073"/>
              <a:gd name="connsiteX17" fmla="*/ 0 w 24388790"/>
              <a:gd name="connsiteY17" fmla="*/ 4146232 h 11677073"/>
              <a:gd name="connsiteX18" fmla="*/ 0 w 24388790"/>
              <a:gd name="connsiteY18" fmla="*/ 4159623 h 11677073"/>
              <a:gd name="connsiteX19" fmla="*/ 0 w 24388790"/>
              <a:gd name="connsiteY19" fmla="*/ 11677073 h 11677073"/>
              <a:gd name="connsiteX20" fmla="*/ 24388790 w 24388790"/>
              <a:gd name="connsiteY20" fmla="*/ 11677073 h 11677073"/>
              <a:gd name="connsiteX21" fmla="*/ 24388790 w 24388790"/>
              <a:gd name="connsiteY21" fmla="*/ 4211514 h 11677073"/>
              <a:gd name="connsiteX22" fmla="*/ 24388790 w 24388790"/>
              <a:gd name="connsiteY22" fmla="*/ 4196448 h 11677073"/>
              <a:gd name="connsiteX23" fmla="*/ 23124080 w 24388790"/>
              <a:gd name="connsiteY23" fmla="*/ 3285851 h 1167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8790" h="11677073">
                <a:moveTo>
                  <a:pt x="23124080" y="3285851"/>
                </a:moveTo>
                <a:cubicBezTo>
                  <a:pt x="22307288" y="2731792"/>
                  <a:pt x="21167132" y="2018714"/>
                  <a:pt x="19890446" y="1399374"/>
                </a:cubicBezTo>
                <a:cubicBezTo>
                  <a:pt x="19394622" y="1158334"/>
                  <a:pt x="18877240" y="932358"/>
                  <a:pt x="18352672" y="734839"/>
                </a:cubicBezTo>
                <a:cubicBezTo>
                  <a:pt x="18343092" y="731491"/>
                  <a:pt x="18335906" y="728143"/>
                  <a:pt x="18326324" y="724795"/>
                </a:cubicBezTo>
                <a:cubicBezTo>
                  <a:pt x="18314348" y="719774"/>
                  <a:pt x="18302372" y="716426"/>
                  <a:pt x="18290396" y="711404"/>
                </a:cubicBezTo>
                <a:cubicBezTo>
                  <a:pt x="17320306" y="351517"/>
                  <a:pt x="16319076" y="90390"/>
                  <a:pt x="15356172" y="20087"/>
                </a:cubicBezTo>
                <a:cubicBezTo>
                  <a:pt x="15186106" y="6696"/>
                  <a:pt x="15013646" y="0"/>
                  <a:pt x="14845976" y="0"/>
                </a:cubicBezTo>
                <a:cubicBezTo>
                  <a:pt x="14074694" y="0"/>
                  <a:pt x="13183648" y="200867"/>
                  <a:pt x="12244696" y="517233"/>
                </a:cubicBezTo>
                <a:cubicBezTo>
                  <a:pt x="12235115" y="520581"/>
                  <a:pt x="12227929" y="523928"/>
                  <a:pt x="12218348" y="525602"/>
                </a:cubicBezTo>
                <a:cubicBezTo>
                  <a:pt x="12208767" y="528950"/>
                  <a:pt x="12201581" y="532298"/>
                  <a:pt x="12192000" y="533972"/>
                </a:cubicBezTo>
                <a:cubicBezTo>
                  <a:pt x="10709319" y="1039487"/>
                  <a:pt x="9109268" y="1826217"/>
                  <a:pt x="7667307" y="2561056"/>
                </a:cubicBezTo>
                <a:cubicBezTo>
                  <a:pt x="7130763" y="2833900"/>
                  <a:pt x="6615777" y="3100049"/>
                  <a:pt x="6136720" y="3341089"/>
                </a:cubicBezTo>
                <a:cubicBezTo>
                  <a:pt x="6127139" y="3346111"/>
                  <a:pt x="6119953" y="3349459"/>
                  <a:pt x="6110372" y="3354480"/>
                </a:cubicBezTo>
                <a:cubicBezTo>
                  <a:pt x="6105581" y="3356154"/>
                  <a:pt x="6100791" y="3359502"/>
                  <a:pt x="6096000" y="3361176"/>
                </a:cubicBezTo>
                <a:cubicBezTo>
                  <a:pt x="5015727" y="3903517"/>
                  <a:pt x="4119890" y="4318643"/>
                  <a:pt x="3571370" y="4405685"/>
                </a:cubicBezTo>
                <a:cubicBezTo>
                  <a:pt x="2261149" y="4613248"/>
                  <a:pt x="1324593" y="4521184"/>
                  <a:pt x="735352" y="4390620"/>
                </a:cubicBezTo>
                <a:cubicBezTo>
                  <a:pt x="356897" y="4306925"/>
                  <a:pt x="122160" y="4206492"/>
                  <a:pt x="28743" y="4161297"/>
                </a:cubicBezTo>
                <a:cubicBezTo>
                  <a:pt x="16767" y="4156275"/>
                  <a:pt x="7186" y="4151253"/>
                  <a:pt x="0" y="4146232"/>
                </a:cubicBezTo>
                <a:lnTo>
                  <a:pt x="0" y="4159623"/>
                </a:lnTo>
                <a:lnTo>
                  <a:pt x="0" y="11677073"/>
                </a:lnTo>
                <a:lnTo>
                  <a:pt x="24388790" y="11677073"/>
                </a:lnTo>
                <a:cubicBezTo>
                  <a:pt x="24388790" y="11303795"/>
                  <a:pt x="24388790" y="4211514"/>
                  <a:pt x="24388790" y="4211514"/>
                </a:cubicBezTo>
                <a:lnTo>
                  <a:pt x="24388790" y="4196448"/>
                </a:lnTo>
                <a:cubicBezTo>
                  <a:pt x="24257050" y="4096015"/>
                  <a:pt x="23799550" y="3744497"/>
                  <a:pt x="23124080" y="3285851"/>
                </a:cubicBezTo>
                <a:close/>
              </a:path>
            </a:pathLst>
          </a:custGeom>
          <a:solidFill>
            <a:srgbClr val="E0F1FC"/>
          </a:solidFill>
          <a:ln w="23953" cap="flat">
            <a:noFill/>
            <a:prstDash val="solid"/>
            <a:miter/>
          </a:ln>
        </p:spPr>
        <p:txBody>
          <a:bodyPr rtlCol="0" anchor="ctr"/>
          <a:lstStyle/>
          <a:p>
            <a:endParaRPr lang="en-US" dirty="0"/>
          </a:p>
        </p:txBody>
      </p:sp>
    </p:spTree>
    <p:extLst>
      <p:ext uri="{BB962C8B-B14F-4D97-AF65-F5344CB8AC3E}">
        <p14:creationId xmlns:p14="http://schemas.microsoft.com/office/powerpoint/2010/main" val="2879824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350648"/>
          </a:xfrm>
        </p:spPr>
        <p:txBody>
          <a:bodyPr>
            <a:normAutofit/>
          </a:bodyPr>
          <a:lstStyle>
            <a:lvl1pPr>
              <a:defRPr sz="8000"/>
            </a:lvl1pPr>
          </a:lstStyle>
          <a:p>
            <a:r>
              <a:rPr lang="en-US" dirty="0"/>
              <a:t>Click to edit Master 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3"/>
          </a:solidFill>
        </p:spPr>
        <p:txBody>
          <a:bodyPr wrap="square">
            <a:noAutofit/>
          </a:bodyPr>
          <a:lstStyle>
            <a:lvl1pPr>
              <a:defRPr sz="500"/>
            </a:lvl1pPr>
          </a:lstStyle>
          <a:p>
            <a:r>
              <a:rPr lang="en-US" dirty="0"/>
              <a:t>-</a:t>
            </a:r>
          </a:p>
        </p:txBody>
      </p:sp>
      <p:sp>
        <p:nvSpPr>
          <p:cNvPr id="6" name="Graphic 3">
            <a:extLst>
              <a:ext uri="{FF2B5EF4-FFF2-40B4-BE49-F238E27FC236}">
                <a16:creationId xmlns:a16="http://schemas.microsoft.com/office/drawing/2014/main" id="{A8C9B5F1-F923-4FD0-A594-E19829C188F7}"/>
              </a:ext>
            </a:extLst>
          </p:cNvPr>
          <p:cNvSpPr/>
          <p:nvPr userDrawn="1"/>
        </p:nvSpPr>
        <p:spPr>
          <a:xfrm>
            <a:off x="2395" y="5113193"/>
            <a:ext cx="24388790" cy="8602808"/>
          </a:xfrm>
          <a:custGeom>
            <a:avLst/>
            <a:gdLst>
              <a:gd name="connsiteX0" fmla="*/ 23124080 w 24388790"/>
              <a:gd name="connsiteY0" fmla="*/ 3285851 h 11677073"/>
              <a:gd name="connsiteX1" fmla="*/ 19890446 w 24388790"/>
              <a:gd name="connsiteY1" fmla="*/ 1399374 h 11677073"/>
              <a:gd name="connsiteX2" fmla="*/ 18352672 w 24388790"/>
              <a:gd name="connsiteY2" fmla="*/ 734839 h 11677073"/>
              <a:gd name="connsiteX3" fmla="*/ 18326324 w 24388790"/>
              <a:gd name="connsiteY3" fmla="*/ 724795 h 11677073"/>
              <a:gd name="connsiteX4" fmla="*/ 18290396 w 24388790"/>
              <a:gd name="connsiteY4" fmla="*/ 711404 h 11677073"/>
              <a:gd name="connsiteX5" fmla="*/ 15356172 w 24388790"/>
              <a:gd name="connsiteY5" fmla="*/ 20087 h 11677073"/>
              <a:gd name="connsiteX6" fmla="*/ 14845976 w 24388790"/>
              <a:gd name="connsiteY6" fmla="*/ 0 h 11677073"/>
              <a:gd name="connsiteX7" fmla="*/ 12244696 w 24388790"/>
              <a:gd name="connsiteY7" fmla="*/ 517233 h 11677073"/>
              <a:gd name="connsiteX8" fmla="*/ 12218348 w 24388790"/>
              <a:gd name="connsiteY8" fmla="*/ 525602 h 11677073"/>
              <a:gd name="connsiteX9" fmla="*/ 12192000 w 24388790"/>
              <a:gd name="connsiteY9" fmla="*/ 533972 h 11677073"/>
              <a:gd name="connsiteX10" fmla="*/ 7667307 w 24388790"/>
              <a:gd name="connsiteY10" fmla="*/ 2561056 h 11677073"/>
              <a:gd name="connsiteX11" fmla="*/ 6136720 w 24388790"/>
              <a:gd name="connsiteY11" fmla="*/ 3341089 h 11677073"/>
              <a:gd name="connsiteX12" fmla="*/ 6110372 w 24388790"/>
              <a:gd name="connsiteY12" fmla="*/ 3354480 h 11677073"/>
              <a:gd name="connsiteX13" fmla="*/ 6096000 w 24388790"/>
              <a:gd name="connsiteY13" fmla="*/ 3361176 h 11677073"/>
              <a:gd name="connsiteX14" fmla="*/ 3571370 w 24388790"/>
              <a:gd name="connsiteY14" fmla="*/ 4405685 h 11677073"/>
              <a:gd name="connsiteX15" fmla="*/ 735352 w 24388790"/>
              <a:gd name="connsiteY15" fmla="*/ 4390620 h 11677073"/>
              <a:gd name="connsiteX16" fmla="*/ 28743 w 24388790"/>
              <a:gd name="connsiteY16" fmla="*/ 4161297 h 11677073"/>
              <a:gd name="connsiteX17" fmla="*/ 0 w 24388790"/>
              <a:gd name="connsiteY17" fmla="*/ 4146232 h 11677073"/>
              <a:gd name="connsiteX18" fmla="*/ 0 w 24388790"/>
              <a:gd name="connsiteY18" fmla="*/ 4159623 h 11677073"/>
              <a:gd name="connsiteX19" fmla="*/ 0 w 24388790"/>
              <a:gd name="connsiteY19" fmla="*/ 11677073 h 11677073"/>
              <a:gd name="connsiteX20" fmla="*/ 24388790 w 24388790"/>
              <a:gd name="connsiteY20" fmla="*/ 11677073 h 11677073"/>
              <a:gd name="connsiteX21" fmla="*/ 24388790 w 24388790"/>
              <a:gd name="connsiteY21" fmla="*/ 4211514 h 11677073"/>
              <a:gd name="connsiteX22" fmla="*/ 24388790 w 24388790"/>
              <a:gd name="connsiteY22" fmla="*/ 4196448 h 11677073"/>
              <a:gd name="connsiteX23" fmla="*/ 23124080 w 24388790"/>
              <a:gd name="connsiteY23" fmla="*/ 3285851 h 1167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8790" h="11677073">
                <a:moveTo>
                  <a:pt x="23124080" y="3285851"/>
                </a:moveTo>
                <a:cubicBezTo>
                  <a:pt x="22307288" y="2731792"/>
                  <a:pt x="21167132" y="2018714"/>
                  <a:pt x="19890446" y="1399374"/>
                </a:cubicBezTo>
                <a:cubicBezTo>
                  <a:pt x="19394622" y="1158334"/>
                  <a:pt x="18877240" y="932358"/>
                  <a:pt x="18352672" y="734839"/>
                </a:cubicBezTo>
                <a:cubicBezTo>
                  <a:pt x="18343092" y="731491"/>
                  <a:pt x="18335906" y="728143"/>
                  <a:pt x="18326324" y="724795"/>
                </a:cubicBezTo>
                <a:cubicBezTo>
                  <a:pt x="18314348" y="719774"/>
                  <a:pt x="18302372" y="716426"/>
                  <a:pt x="18290396" y="711404"/>
                </a:cubicBezTo>
                <a:cubicBezTo>
                  <a:pt x="17320306" y="351517"/>
                  <a:pt x="16319076" y="90390"/>
                  <a:pt x="15356172" y="20087"/>
                </a:cubicBezTo>
                <a:cubicBezTo>
                  <a:pt x="15186106" y="6696"/>
                  <a:pt x="15013646" y="0"/>
                  <a:pt x="14845976" y="0"/>
                </a:cubicBezTo>
                <a:cubicBezTo>
                  <a:pt x="14074694" y="0"/>
                  <a:pt x="13183648" y="200867"/>
                  <a:pt x="12244696" y="517233"/>
                </a:cubicBezTo>
                <a:cubicBezTo>
                  <a:pt x="12235115" y="520581"/>
                  <a:pt x="12227929" y="523928"/>
                  <a:pt x="12218348" y="525602"/>
                </a:cubicBezTo>
                <a:cubicBezTo>
                  <a:pt x="12208767" y="528950"/>
                  <a:pt x="12201581" y="532298"/>
                  <a:pt x="12192000" y="533972"/>
                </a:cubicBezTo>
                <a:cubicBezTo>
                  <a:pt x="10709319" y="1039487"/>
                  <a:pt x="9109268" y="1826217"/>
                  <a:pt x="7667307" y="2561056"/>
                </a:cubicBezTo>
                <a:cubicBezTo>
                  <a:pt x="7130763" y="2833900"/>
                  <a:pt x="6615777" y="3100049"/>
                  <a:pt x="6136720" y="3341089"/>
                </a:cubicBezTo>
                <a:cubicBezTo>
                  <a:pt x="6127139" y="3346111"/>
                  <a:pt x="6119953" y="3349459"/>
                  <a:pt x="6110372" y="3354480"/>
                </a:cubicBezTo>
                <a:cubicBezTo>
                  <a:pt x="6105581" y="3356154"/>
                  <a:pt x="6100791" y="3359502"/>
                  <a:pt x="6096000" y="3361176"/>
                </a:cubicBezTo>
                <a:cubicBezTo>
                  <a:pt x="5015727" y="3903517"/>
                  <a:pt x="4119890" y="4318643"/>
                  <a:pt x="3571370" y="4405685"/>
                </a:cubicBezTo>
                <a:cubicBezTo>
                  <a:pt x="2261149" y="4613248"/>
                  <a:pt x="1324593" y="4521184"/>
                  <a:pt x="735352" y="4390620"/>
                </a:cubicBezTo>
                <a:cubicBezTo>
                  <a:pt x="356897" y="4306925"/>
                  <a:pt x="122160" y="4206492"/>
                  <a:pt x="28743" y="4161297"/>
                </a:cubicBezTo>
                <a:cubicBezTo>
                  <a:pt x="16767" y="4156275"/>
                  <a:pt x="7186" y="4151253"/>
                  <a:pt x="0" y="4146232"/>
                </a:cubicBezTo>
                <a:lnTo>
                  <a:pt x="0" y="4159623"/>
                </a:lnTo>
                <a:lnTo>
                  <a:pt x="0" y="11677073"/>
                </a:lnTo>
                <a:lnTo>
                  <a:pt x="24388790" y="11677073"/>
                </a:lnTo>
                <a:cubicBezTo>
                  <a:pt x="24388790" y="11303795"/>
                  <a:pt x="24388790" y="4211514"/>
                  <a:pt x="24388790" y="4211514"/>
                </a:cubicBezTo>
                <a:lnTo>
                  <a:pt x="24388790" y="4196448"/>
                </a:lnTo>
                <a:cubicBezTo>
                  <a:pt x="24257050" y="4096015"/>
                  <a:pt x="23799550" y="3744497"/>
                  <a:pt x="23124080" y="3285851"/>
                </a:cubicBezTo>
                <a:close/>
              </a:path>
            </a:pathLst>
          </a:custGeom>
          <a:solidFill>
            <a:srgbClr val="EAF4FA"/>
          </a:solidFill>
          <a:ln w="23953" cap="flat">
            <a:noFill/>
            <a:prstDash val="solid"/>
            <a:miter/>
          </a:ln>
        </p:spPr>
        <p:txBody>
          <a:bodyPr rtlCol="0" anchor="ctr"/>
          <a:lstStyle/>
          <a:p>
            <a:endParaRPr lang="en-US" dirty="0"/>
          </a:p>
        </p:txBody>
      </p:sp>
    </p:spTree>
    <p:extLst>
      <p:ext uri="{BB962C8B-B14F-4D97-AF65-F5344CB8AC3E}">
        <p14:creationId xmlns:p14="http://schemas.microsoft.com/office/powerpoint/2010/main" val="1341400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F9661F-8FF0-46B6-BCCF-0F104ABE91EB}"/>
              </a:ext>
            </a:extLst>
          </p:cNvPr>
          <p:cNvSpPr/>
          <p:nvPr userDrawn="1"/>
        </p:nvSpPr>
        <p:spPr>
          <a:xfrm>
            <a:off x="0" y="0"/>
            <a:ext cx="8079971" cy="13716000"/>
          </a:xfrm>
          <a:prstGeom prst="rect">
            <a:avLst/>
          </a:prstGeom>
          <a:solidFill>
            <a:srgbClr val="E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89176" y="876301"/>
            <a:ext cx="16096488" cy="1350648"/>
          </a:xfrm>
        </p:spPr>
        <p:txBody>
          <a:bodyPr>
            <a:normAutofit/>
          </a:bodyPr>
          <a:lstStyle>
            <a:lvl1pPr>
              <a:defRPr sz="8000"/>
            </a:lvl1pPr>
          </a:lstStyle>
          <a:p>
            <a:r>
              <a:rPr lang="en-US" dirty="0"/>
              <a:t>Click to edit Master 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1"/>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683906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D56D49D-641D-4BBB-973B-FE231AEA21C7}"/>
              </a:ext>
            </a:extLst>
          </p:cNvPr>
          <p:cNvSpPr>
            <a:spLocks noGrp="1"/>
          </p:cNvSpPr>
          <p:nvPr>
            <p:ph type="pic" sz="quarter" idx="13"/>
          </p:nvPr>
        </p:nvSpPr>
        <p:spPr>
          <a:xfrm>
            <a:off x="12490703" y="1133856"/>
            <a:ext cx="10387584" cy="11338560"/>
          </a:xfrm>
          <a:custGeom>
            <a:avLst/>
            <a:gdLst>
              <a:gd name="connsiteX0" fmla="*/ 0 w 10387584"/>
              <a:gd name="connsiteY0" fmla="*/ 0 h 11338560"/>
              <a:gd name="connsiteX1" fmla="*/ 10387584 w 10387584"/>
              <a:gd name="connsiteY1" fmla="*/ 0 h 11338560"/>
              <a:gd name="connsiteX2" fmla="*/ 10387584 w 10387584"/>
              <a:gd name="connsiteY2" fmla="*/ 11338560 h 11338560"/>
              <a:gd name="connsiteX3" fmla="*/ 0 w 10387584"/>
              <a:gd name="connsiteY3" fmla="*/ 11338560 h 11338560"/>
            </a:gdLst>
            <a:ahLst/>
            <a:cxnLst>
              <a:cxn ang="0">
                <a:pos x="connsiteX0" y="connsiteY0"/>
              </a:cxn>
              <a:cxn ang="0">
                <a:pos x="connsiteX1" y="connsiteY1"/>
              </a:cxn>
              <a:cxn ang="0">
                <a:pos x="connsiteX2" y="connsiteY2"/>
              </a:cxn>
              <a:cxn ang="0">
                <a:pos x="connsiteX3" y="connsiteY3"/>
              </a:cxn>
            </a:cxnLst>
            <a:rect l="l" t="t" r="r" b="b"/>
            <a:pathLst>
              <a:path w="10387584" h="11338560">
                <a:moveTo>
                  <a:pt x="0" y="0"/>
                </a:moveTo>
                <a:lnTo>
                  <a:pt x="10387584" y="0"/>
                </a:lnTo>
                <a:lnTo>
                  <a:pt x="10387584" y="11338560"/>
                </a:lnTo>
                <a:lnTo>
                  <a:pt x="0" y="11338560"/>
                </a:lnTo>
                <a:close/>
              </a:path>
            </a:pathLst>
          </a:custGeom>
          <a:solidFill>
            <a:schemeClr val="bg1">
              <a:lumMod val="95000"/>
            </a:schemeClr>
          </a:solidFill>
        </p:spPr>
        <p:txBody>
          <a:bodyPr wrap="square">
            <a:noAutofit/>
          </a:bodyPr>
          <a:lstStyle/>
          <a:p>
            <a:endParaRPr lang="en-US" dirty="0"/>
          </a:p>
        </p:txBody>
      </p:sp>
      <p:sp>
        <p:nvSpPr>
          <p:cNvPr id="10" name="Title 1">
            <a:extLst>
              <a:ext uri="{FF2B5EF4-FFF2-40B4-BE49-F238E27FC236}">
                <a16:creationId xmlns:a16="http://schemas.microsoft.com/office/drawing/2014/main" id="{6B542FD3-5455-4D97-92C2-947FB0B50BDC}"/>
              </a:ext>
            </a:extLst>
          </p:cNvPr>
          <p:cNvSpPr>
            <a:spLocks noGrp="1"/>
          </p:cNvSpPr>
          <p:nvPr>
            <p:ph type="title"/>
          </p:nvPr>
        </p:nvSpPr>
        <p:spPr>
          <a:xfrm>
            <a:off x="1789176" y="876301"/>
            <a:ext cx="9604248" cy="1043940"/>
          </a:xfrm>
        </p:spPr>
        <p:txBody>
          <a:bodyPr/>
          <a:lstStyle/>
          <a:p>
            <a:r>
              <a:rPr lang="en-US" dirty="0"/>
              <a:t>Click to edit Master title style</a:t>
            </a:r>
          </a:p>
        </p:txBody>
      </p:sp>
      <p:sp>
        <p:nvSpPr>
          <p:cNvPr id="11" name="Subtitle 2">
            <a:extLst>
              <a:ext uri="{FF2B5EF4-FFF2-40B4-BE49-F238E27FC236}">
                <a16:creationId xmlns:a16="http://schemas.microsoft.com/office/drawing/2014/main" id="{345EBD29-E4CC-432E-A8F5-AA88B6C2C370}"/>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Tree>
    <p:extLst>
      <p:ext uri="{BB962C8B-B14F-4D97-AF65-F5344CB8AC3E}">
        <p14:creationId xmlns:p14="http://schemas.microsoft.com/office/powerpoint/2010/main" val="280573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350648"/>
          </a:xfrm>
        </p:spPr>
        <p:txBody>
          <a:bodyPr>
            <a:normAutofit/>
          </a:bodyPr>
          <a:lstStyle>
            <a:lvl1pPr>
              <a:defRPr sz="8000"/>
            </a:lvl1pPr>
          </a:lstStyle>
          <a:p>
            <a:r>
              <a:rPr lang="en-US" dirty="0"/>
              <a:t>Click to edit Master 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pic>
        <p:nvPicPr>
          <p:cNvPr id="8" name="Graphic 7">
            <a:extLst>
              <a:ext uri="{FF2B5EF4-FFF2-40B4-BE49-F238E27FC236}">
                <a16:creationId xmlns:a16="http://schemas.microsoft.com/office/drawing/2014/main" id="{A78DF1CF-DFB7-4AA8-9015-2870AB01C1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9069" r="-29069"/>
          <a:stretch/>
        </p:blipFill>
        <p:spPr>
          <a:xfrm>
            <a:off x="-8925472" y="3228417"/>
            <a:ext cx="43380172" cy="6683433"/>
          </a:xfrm>
          <a:prstGeom prst="rect">
            <a:avLst/>
          </a:prstGeom>
        </p:spPr>
      </p:pic>
    </p:spTree>
    <p:extLst>
      <p:ext uri="{BB962C8B-B14F-4D97-AF65-F5344CB8AC3E}">
        <p14:creationId xmlns:p14="http://schemas.microsoft.com/office/powerpoint/2010/main" val="3724145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dirty="0"/>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1901221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C38DC7E-256C-463F-8B78-84D44D53004D}"/>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0733517F-8D01-4D3E-8436-9546D804AD07}"/>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132F3288-7A75-45C1-8C70-995D536534EE}"/>
              </a:ext>
            </a:extLst>
          </p:cNvPr>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2389594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B30E391-15EA-440F-B345-9A14C3098101}"/>
              </a:ext>
            </a:extLst>
          </p:cNvPr>
          <p:cNvSpPr>
            <a:spLocks noGrp="1"/>
          </p:cNvSpPr>
          <p:nvPr>
            <p:ph type="pic" sz="quarter" idx="13"/>
          </p:nvPr>
        </p:nvSpPr>
        <p:spPr>
          <a:xfrm>
            <a:off x="0" y="0"/>
            <a:ext cx="24384000" cy="13716000"/>
          </a:xfrm>
          <a:solidFill>
            <a:schemeClr val="bg1">
              <a:lumMod val="95000"/>
            </a:schemeClr>
          </a:solidFill>
        </p:spPr>
        <p:txBody>
          <a:bodyPr/>
          <a:lstStyle/>
          <a:p>
            <a:endParaRPr lang="en-US" dirty="0"/>
          </a:p>
        </p:txBody>
      </p:sp>
      <p:sp>
        <p:nvSpPr>
          <p:cNvPr id="8" name="Picture Placeholder 6">
            <a:extLst>
              <a:ext uri="{FF2B5EF4-FFF2-40B4-BE49-F238E27FC236}">
                <a16:creationId xmlns:a16="http://schemas.microsoft.com/office/drawing/2014/main" id="{52498503-7B65-4BB1-BF7E-061C0659078E}"/>
              </a:ext>
            </a:extLst>
          </p:cNvPr>
          <p:cNvSpPr>
            <a:spLocks noGrp="1"/>
          </p:cNvSpPr>
          <p:nvPr>
            <p:ph type="pic" sz="quarter" idx="14" hasCustomPrompt="1"/>
          </p:nvPr>
        </p:nvSpPr>
        <p:spPr>
          <a:xfrm>
            <a:off x="0" y="0"/>
            <a:ext cx="24384000" cy="13716000"/>
          </a:xfrm>
          <a:solidFill>
            <a:schemeClr val="tx1">
              <a:alpha val="70000"/>
            </a:schemeClr>
          </a:solidFill>
        </p:spPr>
        <p:txBody>
          <a:bodyPr/>
          <a:lstStyle/>
          <a:p>
            <a:r>
              <a:rPr lang="en-US" dirty="0"/>
              <a:t>-</a:t>
            </a:r>
          </a:p>
        </p:txBody>
      </p:sp>
      <p:sp>
        <p:nvSpPr>
          <p:cNvPr id="3" name="Date Placeholder 2">
            <a:extLst>
              <a:ext uri="{FF2B5EF4-FFF2-40B4-BE49-F238E27FC236}">
                <a16:creationId xmlns:a16="http://schemas.microsoft.com/office/drawing/2014/main" id="{C4658893-5E3E-41C6-A638-3453C92AA6D6}"/>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5BD54C2F-D76F-4831-B98E-AB35CA49725E}"/>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1EA7A051-FEE3-4B2E-B6BB-A9709045E82C}"/>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9" name="Title 1">
            <a:extLst>
              <a:ext uri="{FF2B5EF4-FFF2-40B4-BE49-F238E27FC236}">
                <a16:creationId xmlns:a16="http://schemas.microsoft.com/office/drawing/2014/main" id="{48D02618-5250-4335-8EA6-C551B6653BE5}"/>
              </a:ext>
            </a:extLst>
          </p:cNvPr>
          <p:cNvSpPr>
            <a:spLocks noGrp="1"/>
          </p:cNvSpPr>
          <p:nvPr>
            <p:ph type="title"/>
          </p:nvPr>
        </p:nvSpPr>
        <p:spPr>
          <a:xfrm>
            <a:off x="1663700" y="5064369"/>
            <a:ext cx="10973777" cy="4060581"/>
          </a:xfrm>
        </p:spPr>
        <p:txBody>
          <a:bodyPr anchor="b">
            <a:normAutofit/>
          </a:bodyPr>
          <a:lstStyle>
            <a:lvl1pPr>
              <a:defRPr sz="9600">
                <a:solidFill>
                  <a:schemeClr val="bg1"/>
                </a:solidFill>
              </a:defRPr>
            </a:lvl1pPr>
          </a:lstStyle>
          <a:p>
            <a:r>
              <a:rPr lang="en-US" dirty="0"/>
              <a:t>Click to edit Master title style</a:t>
            </a:r>
          </a:p>
        </p:txBody>
      </p:sp>
      <p:sp>
        <p:nvSpPr>
          <p:cNvPr id="10" name="Text Placeholder 2">
            <a:extLst>
              <a:ext uri="{FF2B5EF4-FFF2-40B4-BE49-F238E27FC236}">
                <a16:creationId xmlns:a16="http://schemas.microsoft.com/office/drawing/2014/main" id="{27A9FE51-3135-4ACA-A2A3-893136BC30D7}"/>
              </a:ext>
            </a:extLst>
          </p:cNvPr>
          <p:cNvSpPr>
            <a:spLocks noGrp="1"/>
          </p:cNvSpPr>
          <p:nvPr>
            <p:ph type="body" idx="1"/>
          </p:nvPr>
        </p:nvSpPr>
        <p:spPr>
          <a:xfrm>
            <a:off x="1663700" y="9178927"/>
            <a:ext cx="10973777" cy="949811"/>
          </a:xfrm>
        </p:spPr>
        <p:txBody>
          <a:bodyPr/>
          <a:lstStyle>
            <a:lvl1pPr marL="0" indent="0">
              <a:buNone/>
              <a:defRPr sz="4800">
                <a:solidFill>
                  <a:schemeClr val="bg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Edit Master text styles</a:t>
            </a:r>
          </a:p>
        </p:txBody>
      </p:sp>
      <p:sp>
        <p:nvSpPr>
          <p:cNvPr id="14" name="Picture Placeholder 13">
            <a:extLst>
              <a:ext uri="{FF2B5EF4-FFF2-40B4-BE49-F238E27FC236}">
                <a16:creationId xmlns:a16="http://schemas.microsoft.com/office/drawing/2014/main" id="{A7BAA870-7206-46D2-80A4-AA0EEAE00DCC}"/>
              </a:ext>
            </a:extLst>
          </p:cNvPr>
          <p:cNvSpPr>
            <a:spLocks noGrp="1"/>
          </p:cNvSpPr>
          <p:nvPr>
            <p:ph type="pic" sz="quarter" idx="15"/>
          </p:nvPr>
        </p:nvSpPr>
        <p:spPr>
          <a:xfrm>
            <a:off x="18765276" y="3186728"/>
            <a:ext cx="3461680" cy="3461678"/>
          </a:xfrm>
          <a:custGeom>
            <a:avLst/>
            <a:gdLst>
              <a:gd name="connsiteX0" fmla="*/ 1730840 w 3461680"/>
              <a:gd name="connsiteY0" fmla="*/ 0 h 3461678"/>
              <a:gd name="connsiteX1" fmla="*/ 3461680 w 3461680"/>
              <a:gd name="connsiteY1" fmla="*/ 1730839 h 3461678"/>
              <a:gd name="connsiteX2" fmla="*/ 1730840 w 3461680"/>
              <a:gd name="connsiteY2" fmla="*/ 3461678 h 3461678"/>
              <a:gd name="connsiteX3" fmla="*/ 0 w 3461680"/>
              <a:gd name="connsiteY3" fmla="*/ 1730839 h 3461678"/>
              <a:gd name="connsiteX4" fmla="*/ 1730840 w 3461680"/>
              <a:gd name="connsiteY4" fmla="*/ 0 h 346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680" h="3461678">
                <a:moveTo>
                  <a:pt x="1730840" y="0"/>
                </a:moveTo>
                <a:cubicBezTo>
                  <a:pt x="2686756" y="0"/>
                  <a:pt x="3461680" y="774923"/>
                  <a:pt x="3461680" y="1730839"/>
                </a:cubicBezTo>
                <a:cubicBezTo>
                  <a:pt x="3461680" y="2686755"/>
                  <a:pt x="2686756" y="3461678"/>
                  <a:pt x="1730840" y="3461678"/>
                </a:cubicBezTo>
                <a:cubicBezTo>
                  <a:pt x="774924" y="3461678"/>
                  <a:pt x="0" y="2686755"/>
                  <a:pt x="0" y="1730839"/>
                </a:cubicBezTo>
                <a:cubicBezTo>
                  <a:pt x="0" y="774923"/>
                  <a:pt x="774924" y="0"/>
                  <a:pt x="1730840" y="0"/>
                </a:cubicBez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3162581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9B93EB-8819-4D25-9975-4ECEEC95667F}"/>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F5D0F1EF-5ADC-443D-86FD-431A5289C966}"/>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AD52D0A1-CAF3-463F-9925-A51A4EA0C8A2}"/>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9" name="Picture Placeholder 8">
            <a:extLst>
              <a:ext uri="{FF2B5EF4-FFF2-40B4-BE49-F238E27FC236}">
                <a16:creationId xmlns:a16="http://schemas.microsoft.com/office/drawing/2014/main" id="{2834E5CA-D51F-4A4C-A967-606709806998}"/>
              </a:ext>
            </a:extLst>
          </p:cNvPr>
          <p:cNvSpPr>
            <a:spLocks noGrp="1"/>
          </p:cNvSpPr>
          <p:nvPr>
            <p:ph type="pic" sz="quarter" idx="13"/>
          </p:nvPr>
        </p:nvSpPr>
        <p:spPr>
          <a:xfrm>
            <a:off x="9777045" y="5007278"/>
            <a:ext cx="13036062" cy="5051122"/>
          </a:xfrm>
          <a:custGeom>
            <a:avLst/>
            <a:gdLst>
              <a:gd name="connsiteX0" fmla="*/ 0 w 13036062"/>
              <a:gd name="connsiteY0" fmla="*/ 0 h 5051122"/>
              <a:gd name="connsiteX1" fmla="*/ 13036062 w 13036062"/>
              <a:gd name="connsiteY1" fmla="*/ 0 h 5051122"/>
              <a:gd name="connsiteX2" fmla="*/ 13036062 w 13036062"/>
              <a:gd name="connsiteY2" fmla="*/ 5051122 h 5051122"/>
              <a:gd name="connsiteX3" fmla="*/ 0 w 13036062"/>
              <a:gd name="connsiteY3" fmla="*/ 5051122 h 5051122"/>
            </a:gdLst>
            <a:ahLst/>
            <a:cxnLst>
              <a:cxn ang="0">
                <a:pos x="connsiteX0" y="connsiteY0"/>
              </a:cxn>
              <a:cxn ang="0">
                <a:pos x="connsiteX1" y="connsiteY1"/>
              </a:cxn>
              <a:cxn ang="0">
                <a:pos x="connsiteX2" y="connsiteY2"/>
              </a:cxn>
              <a:cxn ang="0">
                <a:pos x="connsiteX3" y="connsiteY3"/>
              </a:cxn>
            </a:cxnLst>
            <a:rect l="l" t="t" r="r" b="b"/>
            <a:pathLst>
              <a:path w="13036062" h="5051122">
                <a:moveTo>
                  <a:pt x="0" y="0"/>
                </a:moveTo>
                <a:lnTo>
                  <a:pt x="13036062" y="0"/>
                </a:lnTo>
                <a:lnTo>
                  <a:pt x="13036062" y="5051122"/>
                </a:lnTo>
                <a:lnTo>
                  <a:pt x="0" y="5051122"/>
                </a:lnTo>
                <a:close/>
              </a:path>
            </a:pathLst>
          </a:custGeom>
          <a:solidFill>
            <a:schemeClr val="bg1">
              <a:lumMod val="95000"/>
            </a:schemeClr>
          </a:solidFill>
        </p:spPr>
        <p:txBody>
          <a:bodyPr wrap="square">
            <a:noAutofit/>
          </a:bodyPr>
          <a:lstStyle/>
          <a:p>
            <a:endParaRPr lang="en-US" dirty="0"/>
          </a:p>
        </p:txBody>
      </p:sp>
      <p:sp>
        <p:nvSpPr>
          <p:cNvPr id="10" name="Title 1">
            <a:extLst>
              <a:ext uri="{FF2B5EF4-FFF2-40B4-BE49-F238E27FC236}">
                <a16:creationId xmlns:a16="http://schemas.microsoft.com/office/drawing/2014/main" id="{8BCFC9A4-0D23-4BC5-A021-1608835CED8E}"/>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1" name="Subtitle 2">
            <a:extLst>
              <a:ext uri="{FF2B5EF4-FFF2-40B4-BE49-F238E27FC236}">
                <a16:creationId xmlns:a16="http://schemas.microsoft.com/office/drawing/2014/main" id="{9F887188-24B1-481A-AD2B-32DA281CB996}"/>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2" name="Picture Placeholder 11">
            <a:extLst>
              <a:ext uri="{FF2B5EF4-FFF2-40B4-BE49-F238E27FC236}">
                <a16:creationId xmlns:a16="http://schemas.microsoft.com/office/drawing/2014/main" id="{509AB56C-2F23-4FB2-8748-E130D5E5C751}"/>
              </a:ext>
            </a:extLst>
          </p:cNvPr>
          <p:cNvSpPr>
            <a:spLocks noGrp="1"/>
          </p:cNvSpPr>
          <p:nvPr>
            <p:ph type="pic" sz="quarter" idx="14"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1807295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834E5CA-D51F-4A4C-A967-606709806998}"/>
              </a:ext>
            </a:extLst>
          </p:cNvPr>
          <p:cNvSpPr>
            <a:spLocks noGrp="1"/>
          </p:cNvSpPr>
          <p:nvPr>
            <p:ph type="pic" sz="quarter" idx="13"/>
          </p:nvPr>
        </p:nvSpPr>
        <p:spPr>
          <a:xfrm>
            <a:off x="1" y="0"/>
            <a:ext cx="12192000" cy="13716000"/>
          </a:xfrm>
          <a:custGeom>
            <a:avLst/>
            <a:gdLst>
              <a:gd name="connsiteX0" fmla="*/ 0 w 13036062"/>
              <a:gd name="connsiteY0" fmla="*/ 0 h 5051122"/>
              <a:gd name="connsiteX1" fmla="*/ 13036062 w 13036062"/>
              <a:gd name="connsiteY1" fmla="*/ 0 h 5051122"/>
              <a:gd name="connsiteX2" fmla="*/ 13036062 w 13036062"/>
              <a:gd name="connsiteY2" fmla="*/ 5051122 h 5051122"/>
              <a:gd name="connsiteX3" fmla="*/ 0 w 13036062"/>
              <a:gd name="connsiteY3" fmla="*/ 5051122 h 5051122"/>
            </a:gdLst>
            <a:ahLst/>
            <a:cxnLst>
              <a:cxn ang="0">
                <a:pos x="connsiteX0" y="connsiteY0"/>
              </a:cxn>
              <a:cxn ang="0">
                <a:pos x="connsiteX1" y="connsiteY1"/>
              </a:cxn>
              <a:cxn ang="0">
                <a:pos x="connsiteX2" y="connsiteY2"/>
              </a:cxn>
              <a:cxn ang="0">
                <a:pos x="connsiteX3" y="connsiteY3"/>
              </a:cxn>
            </a:cxnLst>
            <a:rect l="l" t="t" r="r" b="b"/>
            <a:pathLst>
              <a:path w="13036062" h="5051122">
                <a:moveTo>
                  <a:pt x="0" y="0"/>
                </a:moveTo>
                <a:lnTo>
                  <a:pt x="13036062" y="0"/>
                </a:lnTo>
                <a:lnTo>
                  <a:pt x="13036062" y="5051122"/>
                </a:lnTo>
                <a:lnTo>
                  <a:pt x="0" y="5051122"/>
                </a:lnTo>
                <a:close/>
              </a:path>
            </a:pathLst>
          </a:custGeom>
          <a:solidFill>
            <a:schemeClr val="bg1">
              <a:lumMod val="95000"/>
            </a:schemeClr>
          </a:solidFill>
        </p:spPr>
        <p:txBody>
          <a:bodyPr wrap="square">
            <a:noAutofit/>
          </a:bodyPr>
          <a:lstStyle/>
          <a:p>
            <a:endParaRPr lang="en-US" dirty="0"/>
          </a:p>
        </p:txBody>
      </p:sp>
      <p:sp>
        <p:nvSpPr>
          <p:cNvPr id="3" name="Date Placeholder 2">
            <a:extLst>
              <a:ext uri="{FF2B5EF4-FFF2-40B4-BE49-F238E27FC236}">
                <a16:creationId xmlns:a16="http://schemas.microsoft.com/office/drawing/2014/main" id="{C39B93EB-8819-4D25-9975-4ECEEC95667F}"/>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F5D0F1EF-5ADC-443D-86FD-431A5289C966}"/>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AD52D0A1-CAF3-463F-9925-A51A4EA0C8A2}"/>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10" name="Title 1">
            <a:extLst>
              <a:ext uri="{FF2B5EF4-FFF2-40B4-BE49-F238E27FC236}">
                <a16:creationId xmlns:a16="http://schemas.microsoft.com/office/drawing/2014/main" id="{8BCFC9A4-0D23-4BC5-A021-1608835CED8E}"/>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1" name="Subtitle 2">
            <a:extLst>
              <a:ext uri="{FF2B5EF4-FFF2-40B4-BE49-F238E27FC236}">
                <a16:creationId xmlns:a16="http://schemas.microsoft.com/office/drawing/2014/main" id="{9F887188-24B1-481A-AD2B-32DA281CB996}"/>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2" name="Picture Placeholder 11">
            <a:extLst>
              <a:ext uri="{FF2B5EF4-FFF2-40B4-BE49-F238E27FC236}">
                <a16:creationId xmlns:a16="http://schemas.microsoft.com/office/drawing/2014/main" id="{509AB56C-2F23-4FB2-8748-E130D5E5C751}"/>
              </a:ext>
            </a:extLst>
          </p:cNvPr>
          <p:cNvSpPr>
            <a:spLocks noGrp="1"/>
          </p:cNvSpPr>
          <p:nvPr>
            <p:ph type="pic" sz="quarter" idx="14"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1136163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88CE57-C0AB-4AE5-9781-1BCFF00FBE61}"/>
              </a:ext>
            </a:extLst>
          </p:cNvPr>
          <p:cNvSpPr/>
          <p:nvPr userDrawn="1"/>
        </p:nvSpPr>
        <p:spPr>
          <a:xfrm>
            <a:off x="0" y="195264"/>
            <a:ext cx="14316075" cy="2314575"/>
          </a:xfrm>
          <a:custGeom>
            <a:avLst/>
            <a:gdLst>
              <a:gd name="connsiteX0" fmla="*/ 0 w 14316075"/>
              <a:gd name="connsiteY0" fmla="*/ 0 h 2314575"/>
              <a:gd name="connsiteX1" fmla="*/ 14316075 w 14316075"/>
              <a:gd name="connsiteY1" fmla="*/ 0 h 2314575"/>
              <a:gd name="connsiteX2" fmla="*/ 14316075 w 14316075"/>
              <a:gd name="connsiteY2" fmla="*/ 2314575 h 2314575"/>
              <a:gd name="connsiteX3" fmla="*/ 0 w 14316075"/>
              <a:gd name="connsiteY3" fmla="*/ 2314575 h 2314575"/>
              <a:gd name="connsiteX4" fmla="*/ 0 w 14316075"/>
              <a:gd name="connsiteY4" fmla="*/ 0 h 2314575"/>
              <a:gd name="connsiteX0" fmla="*/ 0 w 14316075"/>
              <a:gd name="connsiteY0" fmla="*/ 0 h 2314575"/>
              <a:gd name="connsiteX1" fmla="*/ 13325475 w 14316075"/>
              <a:gd name="connsiteY1" fmla="*/ 114300 h 2314575"/>
              <a:gd name="connsiteX2" fmla="*/ 14316075 w 14316075"/>
              <a:gd name="connsiteY2" fmla="*/ 2314575 h 2314575"/>
              <a:gd name="connsiteX3" fmla="*/ 0 w 14316075"/>
              <a:gd name="connsiteY3" fmla="*/ 2314575 h 2314575"/>
              <a:gd name="connsiteX4" fmla="*/ 0 w 14316075"/>
              <a:gd name="connsiteY4" fmla="*/ 0 h 231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6075" h="2314575">
                <a:moveTo>
                  <a:pt x="0" y="0"/>
                </a:moveTo>
                <a:lnTo>
                  <a:pt x="13325475" y="114300"/>
                </a:lnTo>
                <a:lnTo>
                  <a:pt x="14316075" y="2314575"/>
                </a:lnTo>
                <a:lnTo>
                  <a:pt x="0" y="2314575"/>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7B383C8-2441-46BD-95D6-BC666E35697D}"/>
              </a:ext>
            </a:extLst>
          </p:cNvPr>
          <p:cNvSpPr>
            <a:spLocks noGrp="1"/>
          </p:cNvSpPr>
          <p:nvPr>
            <p:ph type="title" hasCustomPrompt="1"/>
          </p:nvPr>
        </p:nvSpPr>
        <p:spPr>
          <a:xfrm>
            <a:off x="1789176" y="876301"/>
            <a:ext cx="16096488" cy="1043940"/>
          </a:xfrm>
        </p:spPr>
        <p:txBody>
          <a:bodyPr/>
          <a:lstStyle>
            <a:lvl1pPr>
              <a:defRPr b="1">
                <a:solidFill>
                  <a:schemeClr val="accent1"/>
                </a:solidFill>
                <a:latin typeface="Acumin Variable Concept Condens" panose="020B0304020202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84DC6536-365D-4C0D-8CB1-739C67124541}"/>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Tree>
    <p:extLst>
      <p:ext uri="{BB962C8B-B14F-4D97-AF65-F5344CB8AC3E}">
        <p14:creationId xmlns:p14="http://schemas.microsoft.com/office/powerpoint/2010/main" val="4741047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34D2784-FBBD-469A-9C69-33653C60F210}"/>
              </a:ext>
            </a:extLst>
          </p:cNvPr>
          <p:cNvSpPr/>
          <p:nvPr userDrawn="1"/>
        </p:nvSpPr>
        <p:spPr>
          <a:xfrm>
            <a:off x="12295642" y="-2078182"/>
            <a:ext cx="11748655" cy="17872363"/>
          </a:xfrm>
          <a:prstGeom prst="ellipse">
            <a:avLst/>
          </a:prstGeom>
          <a:solidFill>
            <a:srgbClr val="DDF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47C156A-AF3F-479A-B152-2416ED848497}"/>
              </a:ext>
            </a:extLst>
          </p:cNvPr>
          <p:cNvSpPr>
            <a:spLocks noGrp="1"/>
          </p:cNvSpPr>
          <p:nvPr>
            <p:ph type="title"/>
          </p:nvPr>
        </p:nvSpPr>
        <p:spPr>
          <a:xfrm>
            <a:off x="1178270" y="3052057"/>
            <a:ext cx="11423690" cy="4344234"/>
          </a:xfrm>
          <a:effectLst/>
        </p:spPr>
        <p:txBody>
          <a:bodyPr vert="horz" lIns="91440" tIns="45720" rIns="91440" bIns="45720" rtlCol="0" anchor="b">
            <a:noAutofit/>
          </a:bodyPr>
          <a:lstStyle>
            <a:lvl1pPr algn="ctr">
              <a:defRPr/>
            </a:lvl1pPr>
          </a:lstStyle>
          <a:p>
            <a:pPr defTabSz="914400"/>
            <a:endParaRPr lang="en-US" sz="11000" dirty="0">
              <a:solidFill>
                <a:schemeClr val="accent2"/>
              </a:solidFill>
            </a:endParaRPr>
          </a:p>
        </p:txBody>
      </p:sp>
      <p:pic>
        <p:nvPicPr>
          <p:cNvPr id="9" name="Graphic 8">
            <a:extLst>
              <a:ext uri="{FF2B5EF4-FFF2-40B4-BE49-F238E27FC236}">
                <a16:creationId xmlns:a16="http://schemas.microsoft.com/office/drawing/2014/main" id="{3CADE2AB-7AFB-4F2F-8E19-7F6BC05ADD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3284" y="7715908"/>
            <a:ext cx="4532256" cy="698269"/>
          </a:xfrm>
          <a:prstGeom prst="rect">
            <a:avLst/>
          </a:prstGeom>
        </p:spPr>
      </p:pic>
      <p:sp>
        <p:nvSpPr>
          <p:cNvPr id="10" name="Picture Placeholder 11">
            <a:extLst>
              <a:ext uri="{FF2B5EF4-FFF2-40B4-BE49-F238E27FC236}">
                <a16:creationId xmlns:a16="http://schemas.microsoft.com/office/drawing/2014/main" id="{A1DB3F8B-755E-4102-9FE9-870AD75D9D44}"/>
              </a:ext>
            </a:extLst>
          </p:cNvPr>
          <p:cNvSpPr>
            <a:spLocks noGrp="1"/>
          </p:cNvSpPr>
          <p:nvPr>
            <p:ph type="pic" sz="quarter" idx="14"/>
          </p:nvPr>
        </p:nvSpPr>
        <p:spPr>
          <a:xfrm>
            <a:off x="13769140" y="1"/>
            <a:ext cx="10614864" cy="13716000"/>
          </a:xfrm>
          <a:custGeom>
            <a:avLst/>
            <a:gdLst>
              <a:gd name="connsiteX0" fmla="*/ 2726767 w 10614864"/>
              <a:gd name="connsiteY0" fmla="*/ 0 h 13716000"/>
              <a:gd name="connsiteX1" fmla="*/ 10614864 w 10614864"/>
              <a:gd name="connsiteY1" fmla="*/ 0 h 13716000"/>
              <a:gd name="connsiteX2" fmla="*/ 10614864 w 10614864"/>
              <a:gd name="connsiteY2" fmla="*/ 13716000 h 13716000"/>
              <a:gd name="connsiteX3" fmla="*/ 2726767 w 10614864"/>
              <a:gd name="connsiteY3" fmla="*/ 13716000 h 13716000"/>
              <a:gd name="connsiteX4" fmla="*/ 2597154 w 10614864"/>
              <a:gd name="connsiteY4" fmla="*/ 13580053 h 13716000"/>
              <a:gd name="connsiteX5" fmla="*/ 0 w 10614864"/>
              <a:gd name="connsiteY5" fmla="*/ 6858001 h 13716000"/>
              <a:gd name="connsiteX6" fmla="*/ 2597154 w 10614864"/>
              <a:gd name="connsiteY6" fmla="*/ 13594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4864" h="13716000">
                <a:moveTo>
                  <a:pt x="2726767" y="0"/>
                </a:moveTo>
                <a:lnTo>
                  <a:pt x="10614864" y="0"/>
                </a:lnTo>
                <a:lnTo>
                  <a:pt x="10614864" y="13716000"/>
                </a:lnTo>
                <a:lnTo>
                  <a:pt x="2726767" y="13716000"/>
                </a:lnTo>
                <a:lnTo>
                  <a:pt x="2597154" y="13580053"/>
                </a:lnTo>
                <a:cubicBezTo>
                  <a:pt x="983498" y="11804636"/>
                  <a:pt x="0" y="9446172"/>
                  <a:pt x="0" y="6858001"/>
                </a:cubicBezTo>
                <a:cubicBezTo>
                  <a:pt x="0" y="4269829"/>
                  <a:pt x="983498" y="1911364"/>
                  <a:pt x="2597154" y="135947"/>
                </a:cubicBez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237774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34D2784-FBBD-469A-9C69-33653C60F210}"/>
              </a:ext>
            </a:extLst>
          </p:cNvPr>
          <p:cNvSpPr/>
          <p:nvPr userDrawn="1"/>
        </p:nvSpPr>
        <p:spPr>
          <a:xfrm>
            <a:off x="12295642" y="-2078182"/>
            <a:ext cx="11748655" cy="17872363"/>
          </a:xfrm>
          <a:prstGeom prst="ellipse">
            <a:avLst/>
          </a:prstGeom>
          <a:solidFill>
            <a:srgbClr val="CF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47C156A-AF3F-479A-B152-2416ED848497}"/>
              </a:ext>
            </a:extLst>
          </p:cNvPr>
          <p:cNvSpPr>
            <a:spLocks noGrp="1"/>
          </p:cNvSpPr>
          <p:nvPr>
            <p:ph type="title"/>
          </p:nvPr>
        </p:nvSpPr>
        <p:spPr>
          <a:xfrm>
            <a:off x="1178270" y="3052057"/>
            <a:ext cx="11423690" cy="4344234"/>
          </a:xfrm>
          <a:effectLst/>
        </p:spPr>
        <p:txBody>
          <a:bodyPr vert="horz" lIns="91440" tIns="45720" rIns="91440" bIns="45720" rtlCol="0" anchor="b">
            <a:noAutofit/>
          </a:bodyPr>
          <a:lstStyle>
            <a:lvl1pPr algn="ctr">
              <a:defRPr/>
            </a:lvl1pPr>
          </a:lstStyle>
          <a:p>
            <a:pPr defTabSz="914400"/>
            <a:endParaRPr lang="en-US" sz="11000" dirty="0">
              <a:solidFill>
                <a:schemeClr val="accent2"/>
              </a:solidFill>
            </a:endParaRPr>
          </a:p>
        </p:txBody>
      </p:sp>
      <p:pic>
        <p:nvPicPr>
          <p:cNvPr id="9" name="Graphic 8">
            <a:extLst>
              <a:ext uri="{FF2B5EF4-FFF2-40B4-BE49-F238E27FC236}">
                <a16:creationId xmlns:a16="http://schemas.microsoft.com/office/drawing/2014/main" id="{3CADE2AB-7AFB-4F2F-8E19-7F6BC05ADD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3284" y="7715908"/>
            <a:ext cx="4532256" cy="698269"/>
          </a:xfrm>
          <a:prstGeom prst="rect">
            <a:avLst/>
          </a:prstGeom>
        </p:spPr>
      </p:pic>
      <p:sp>
        <p:nvSpPr>
          <p:cNvPr id="10" name="Picture Placeholder 11">
            <a:extLst>
              <a:ext uri="{FF2B5EF4-FFF2-40B4-BE49-F238E27FC236}">
                <a16:creationId xmlns:a16="http://schemas.microsoft.com/office/drawing/2014/main" id="{A1DB3F8B-755E-4102-9FE9-870AD75D9D44}"/>
              </a:ext>
            </a:extLst>
          </p:cNvPr>
          <p:cNvSpPr>
            <a:spLocks noGrp="1"/>
          </p:cNvSpPr>
          <p:nvPr>
            <p:ph type="pic" sz="quarter" idx="14"/>
          </p:nvPr>
        </p:nvSpPr>
        <p:spPr>
          <a:xfrm>
            <a:off x="13769140" y="1"/>
            <a:ext cx="10614864" cy="13716000"/>
          </a:xfrm>
          <a:custGeom>
            <a:avLst/>
            <a:gdLst>
              <a:gd name="connsiteX0" fmla="*/ 2726767 w 10614864"/>
              <a:gd name="connsiteY0" fmla="*/ 0 h 13716000"/>
              <a:gd name="connsiteX1" fmla="*/ 10614864 w 10614864"/>
              <a:gd name="connsiteY1" fmla="*/ 0 h 13716000"/>
              <a:gd name="connsiteX2" fmla="*/ 10614864 w 10614864"/>
              <a:gd name="connsiteY2" fmla="*/ 13716000 h 13716000"/>
              <a:gd name="connsiteX3" fmla="*/ 2726767 w 10614864"/>
              <a:gd name="connsiteY3" fmla="*/ 13716000 h 13716000"/>
              <a:gd name="connsiteX4" fmla="*/ 2597154 w 10614864"/>
              <a:gd name="connsiteY4" fmla="*/ 13580053 h 13716000"/>
              <a:gd name="connsiteX5" fmla="*/ 0 w 10614864"/>
              <a:gd name="connsiteY5" fmla="*/ 6858001 h 13716000"/>
              <a:gd name="connsiteX6" fmla="*/ 2597154 w 10614864"/>
              <a:gd name="connsiteY6" fmla="*/ 13594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4864" h="13716000">
                <a:moveTo>
                  <a:pt x="2726767" y="0"/>
                </a:moveTo>
                <a:lnTo>
                  <a:pt x="10614864" y="0"/>
                </a:lnTo>
                <a:lnTo>
                  <a:pt x="10614864" y="13716000"/>
                </a:lnTo>
                <a:lnTo>
                  <a:pt x="2726767" y="13716000"/>
                </a:lnTo>
                <a:lnTo>
                  <a:pt x="2597154" y="13580053"/>
                </a:lnTo>
                <a:cubicBezTo>
                  <a:pt x="983498" y="11804636"/>
                  <a:pt x="0" y="9446172"/>
                  <a:pt x="0" y="6858001"/>
                </a:cubicBezTo>
                <a:cubicBezTo>
                  <a:pt x="0" y="4269829"/>
                  <a:pt x="983498" y="1911364"/>
                  <a:pt x="2597154" y="135947"/>
                </a:cubicBez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2972154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6F1E5A-8F7A-460A-9AAC-8DA37E2E979F}"/>
              </a:ext>
            </a:extLst>
          </p:cNvPr>
          <p:cNvSpPr>
            <a:spLocks noGrp="1"/>
          </p:cNvSpPr>
          <p:nvPr>
            <p:ph type="pic" sz="quarter" idx="14"/>
          </p:nvPr>
        </p:nvSpPr>
        <p:spPr>
          <a:xfrm>
            <a:off x="14253540" y="0"/>
            <a:ext cx="10130461" cy="13716000"/>
          </a:xfrm>
          <a:custGeom>
            <a:avLst/>
            <a:gdLst>
              <a:gd name="connsiteX0" fmla="*/ 2868029 w 10130461"/>
              <a:gd name="connsiteY0" fmla="*/ 0 h 13716000"/>
              <a:gd name="connsiteX1" fmla="*/ 10130461 w 10130461"/>
              <a:gd name="connsiteY1" fmla="*/ 0 h 13716000"/>
              <a:gd name="connsiteX2" fmla="*/ 10130461 w 10130461"/>
              <a:gd name="connsiteY2" fmla="*/ 13716000 h 13716000"/>
              <a:gd name="connsiteX3" fmla="*/ 0 w 10130461"/>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0130461" h="13716000">
                <a:moveTo>
                  <a:pt x="2868029" y="0"/>
                </a:moveTo>
                <a:lnTo>
                  <a:pt x="10130461" y="0"/>
                </a:lnTo>
                <a:lnTo>
                  <a:pt x="10130461" y="13716000"/>
                </a:lnTo>
                <a:lnTo>
                  <a:pt x="0" y="13716000"/>
                </a:lnTo>
                <a:close/>
              </a:path>
            </a:pathLst>
          </a:custGeom>
          <a:solidFill>
            <a:schemeClr val="bg1">
              <a:lumMod val="95000"/>
            </a:schemeClr>
          </a:solidFill>
        </p:spPr>
        <p:txBody>
          <a:bodyPr wrap="square">
            <a:noAutofit/>
          </a:bodyPr>
          <a:lstStyle/>
          <a:p>
            <a:endParaRPr lang="en-US" dirty="0"/>
          </a:p>
        </p:txBody>
      </p:sp>
      <p:sp>
        <p:nvSpPr>
          <p:cNvPr id="3" name="Date Placeholder 2">
            <a:extLst>
              <a:ext uri="{FF2B5EF4-FFF2-40B4-BE49-F238E27FC236}">
                <a16:creationId xmlns:a16="http://schemas.microsoft.com/office/drawing/2014/main" id="{FFA304A3-582A-4DDF-A251-87127FC226D5}"/>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FAE73478-FEF5-493A-B8E4-4260D68ED493}"/>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A44BADA3-1842-4B8F-B424-04DEBD5D4F83}"/>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6" name="Title 1">
            <a:extLst>
              <a:ext uri="{FF2B5EF4-FFF2-40B4-BE49-F238E27FC236}">
                <a16:creationId xmlns:a16="http://schemas.microsoft.com/office/drawing/2014/main" id="{026B5D09-DF1E-405D-B2F9-8C3A823ABC23}"/>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7" name="Subtitle 2">
            <a:extLst>
              <a:ext uri="{FF2B5EF4-FFF2-40B4-BE49-F238E27FC236}">
                <a16:creationId xmlns:a16="http://schemas.microsoft.com/office/drawing/2014/main" id="{C35C6BCF-8FF5-4A82-B0AD-C79F639AC177}"/>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8" name="Picture Placeholder 7">
            <a:extLst>
              <a:ext uri="{FF2B5EF4-FFF2-40B4-BE49-F238E27FC236}">
                <a16:creationId xmlns:a16="http://schemas.microsoft.com/office/drawing/2014/main" id="{4C21C71D-48B6-4A20-9A85-3E41E0F33961}"/>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28781749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9601B889-50FE-4631-9E5E-351D4C2285B0}"/>
              </a:ext>
            </a:extLst>
          </p:cNvPr>
          <p:cNvSpPr>
            <a:spLocks noGrp="1"/>
          </p:cNvSpPr>
          <p:nvPr>
            <p:ph type="pic" sz="quarter" idx="19"/>
          </p:nvPr>
        </p:nvSpPr>
        <p:spPr>
          <a:xfrm>
            <a:off x="18412340" y="3720084"/>
            <a:ext cx="3814572" cy="3814572"/>
          </a:xfrm>
          <a:custGeom>
            <a:avLst/>
            <a:gdLst>
              <a:gd name="connsiteX0" fmla="*/ 635774 w 3814572"/>
              <a:gd name="connsiteY0" fmla="*/ 0 h 3814572"/>
              <a:gd name="connsiteX1" fmla="*/ 3178796 w 3814572"/>
              <a:gd name="connsiteY1" fmla="*/ 0 h 3814572"/>
              <a:gd name="connsiteX2" fmla="*/ 3814572 w 3814572"/>
              <a:gd name="connsiteY2" fmla="*/ 635775 h 3814572"/>
              <a:gd name="connsiteX3" fmla="*/ 3814572 w 3814572"/>
              <a:gd name="connsiteY3" fmla="*/ 3178797 h 3814572"/>
              <a:gd name="connsiteX4" fmla="*/ 3178796 w 3814572"/>
              <a:gd name="connsiteY4" fmla="*/ 3814572 h 3814572"/>
              <a:gd name="connsiteX5" fmla="*/ 635774 w 3814572"/>
              <a:gd name="connsiteY5" fmla="*/ 3814572 h 3814572"/>
              <a:gd name="connsiteX6" fmla="*/ 0 w 3814572"/>
              <a:gd name="connsiteY6" fmla="*/ 3178797 h 3814572"/>
              <a:gd name="connsiteX7" fmla="*/ 0 w 3814572"/>
              <a:gd name="connsiteY7" fmla="*/ 635775 h 3814572"/>
              <a:gd name="connsiteX8" fmla="*/ 635774 w 3814572"/>
              <a:gd name="connsiteY8" fmla="*/ 0 h 38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572" h="3814572">
                <a:moveTo>
                  <a:pt x="635774" y="0"/>
                </a:moveTo>
                <a:lnTo>
                  <a:pt x="3178796" y="0"/>
                </a:lnTo>
                <a:cubicBezTo>
                  <a:pt x="3529924" y="0"/>
                  <a:pt x="3814572" y="284646"/>
                  <a:pt x="3814572" y="635775"/>
                </a:cubicBezTo>
                <a:lnTo>
                  <a:pt x="3814572" y="3178797"/>
                </a:lnTo>
                <a:cubicBezTo>
                  <a:pt x="3814572" y="3529926"/>
                  <a:pt x="3529924" y="3814572"/>
                  <a:pt x="3178796" y="3814572"/>
                </a:cubicBezTo>
                <a:lnTo>
                  <a:pt x="635774" y="3814572"/>
                </a:lnTo>
                <a:cubicBezTo>
                  <a:pt x="284644" y="3814572"/>
                  <a:pt x="0" y="3529926"/>
                  <a:pt x="0" y="3178797"/>
                </a:cubicBezTo>
                <a:lnTo>
                  <a:pt x="0" y="635775"/>
                </a:lnTo>
                <a:cubicBezTo>
                  <a:pt x="0" y="284646"/>
                  <a:pt x="284644" y="0"/>
                  <a:pt x="635774" y="0"/>
                </a:cubicBezTo>
                <a:close/>
              </a:path>
            </a:pathLst>
          </a:custGeom>
          <a:solidFill>
            <a:schemeClr val="bg1">
              <a:lumMod val="95000"/>
            </a:schemeClr>
          </a:solidFill>
        </p:spPr>
        <p:txBody>
          <a:bodyPr wrap="square">
            <a:noAutofit/>
          </a:bodyPr>
          <a:lstStyle/>
          <a:p>
            <a:endParaRPr lang="en-US" dirty="0"/>
          </a:p>
        </p:txBody>
      </p:sp>
      <p:sp>
        <p:nvSpPr>
          <p:cNvPr id="34" name="Picture Placeholder 33">
            <a:extLst>
              <a:ext uri="{FF2B5EF4-FFF2-40B4-BE49-F238E27FC236}">
                <a16:creationId xmlns:a16="http://schemas.microsoft.com/office/drawing/2014/main" id="{97189FA2-7E00-4603-AF23-56FA89085D86}"/>
              </a:ext>
            </a:extLst>
          </p:cNvPr>
          <p:cNvSpPr>
            <a:spLocks noGrp="1"/>
          </p:cNvSpPr>
          <p:nvPr>
            <p:ph type="pic" sz="quarter" idx="17"/>
          </p:nvPr>
        </p:nvSpPr>
        <p:spPr>
          <a:xfrm>
            <a:off x="12993921" y="3720084"/>
            <a:ext cx="3814572" cy="3814572"/>
          </a:xfrm>
          <a:custGeom>
            <a:avLst/>
            <a:gdLst>
              <a:gd name="connsiteX0" fmla="*/ 635775 w 3814572"/>
              <a:gd name="connsiteY0" fmla="*/ 0 h 3814572"/>
              <a:gd name="connsiteX1" fmla="*/ 3178797 w 3814572"/>
              <a:gd name="connsiteY1" fmla="*/ 0 h 3814572"/>
              <a:gd name="connsiteX2" fmla="*/ 3814572 w 3814572"/>
              <a:gd name="connsiteY2" fmla="*/ 635775 h 3814572"/>
              <a:gd name="connsiteX3" fmla="*/ 3814572 w 3814572"/>
              <a:gd name="connsiteY3" fmla="*/ 3178797 h 3814572"/>
              <a:gd name="connsiteX4" fmla="*/ 3178797 w 3814572"/>
              <a:gd name="connsiteY4" fmla="*/ 3814572 h 3814572"/>
              <a:gd name="connsiteX5" fmla="*/ 635775 w 3814572"/>
              <a:gd name="connsiteY5" fmla="*/ 3814572 h 3814572"/>
              <a:gd name="connsiteX6" fmla="*/ 0 w 3814572"/>
              <a:gd name="connsiteY6" fmla="*/ 3178797 h 3814572"/>
              <a:gd name="connsiteX7" fmla="*/ 0 w 3814572"/>
              <a:gd name="connsiteY7" fmla="*/ 635775 h 3814572"/>
              <a:gd name="connsiteX8" fmla="*/ 635775 w 3814572"/>
              <a:gd name="connsiteY8" fmla="*/ 0 h 38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572" h="3814572">
                <a:moveTo>
                  <a:pt x="635775" y="0"/>
                </a:moveTo>
                <a:lnTo>
                  <a:pt x="3178797" y="0"/>
                </a:lnTo>
                <a:cubicBezTo>
                  <a:pt x="3529926" y="0"/>
                  <a:pt x="3814572" y="284646"/>
                  <a:pt x="3814572" y="635775"/>
                </a:cubicBezTo>
                <a:lnTo>
                  <a:pt x="3814572" y="3178797"/>
                </a:lnTo>
                <a:cubicBezTo>
                  <a:pt x="3814572" y="3529926"/>
                  <a:pt x="3529926" y="3814572"/>
                  <a:pt x="3178797" y="3814572"/>
                </a:cubicBezTo>
                <a:lnTo>
                  <a:pt x="635775" y="3814572"/>
                </a:lnTo>
                <a:cubicBezTo>
                  <a:pt x="284646" y="3814572"/>
                  <a:pt x="0" y="3529926"/>
                  <a:pt x="0" y="3178797"/>
                </a:cubicBezTo>
                <a:lnTo>
                  <a:pt x="0" y="635775"/>
                </a:lnTo>
                <a:cubicBezTo>
                  <a:pt x="0" y="284646"/>
                  <a:pt x="284646" y="0"/>
                  <a:pt x="635775" y="0"/>
                </a:cubicBezTo>
                <a:close/>
              </a:path>
            </a:pathLst>
          </a:custGeom>
          <a:solidFill>
            <a:schemeClr val="bg1">
              <a:lumMod val="95000"/>
            </a:schemeClr>
          </a:solidFill>
        </p:spPr>
        <p:txBody>
          <a:bodyPr wrap="square">
            <a:noAutofit/>
          </a:bodyPr>
          <a:lstStyle/>
          <a:p>
            <a:endParaRPr lang="en-US" dirty="0"/>
          </a:p>
        </p:txBody>
      </p:sp>
      <p:sp>
        <p:nvSpPr>
          <p:cNvPr id="28" name="Picture Placeholder 27">
            <a:extLst>
              <a:ext uri="{FF2B5EF4-FFF2-40B4-BE49-F238E27FC236}">
                <a16:creationId xmlns:a16="http://schemas.microsoft.com/office/drawing/2014/main" id="{85EF2B84-FB7F-4BAA-934B-45FF772151B6}"/>
              </a:ext>
            </a:extLst>
          </p:cNvPr>
          <p:cNvSpPr>
            <a:spLocks noGrp="1"/>
          </p:cNvSpPr>
          <p:nvPr>
            <p:ph type="pic" sz="quarter" idx="15"/>
          </p:nvPr>
        </p:nvSpPr>
        <p:spPr>
          <a:xfrm>
            <a:off x="7575506" y="3720084"/>
            <a:ext cx="3814572" cy="3814572"/>
          </a:xfrm>
          <a:custGeom>
            <a:avLst/>
            <a:gdLst>
              <a:gd name="connsiteX0" fmla="*/ 635775 w 3814572"/>
              <a:gd name="connsiteY0" fmla="*/ 0 h 3814572"/>
              <a:gd name="connsiteX1" fmla="*/ 3178797 w 3814572"/>
              <a:gd name="connsiteY1" fmla="*/ 0 h 3814572"/>
              <a:gd name="connsiteX2" fmla="*/ 3814572 w 3814572"/>
              <a:gd name="connsiteY2" fmla="*/ 635775 h 3814572"/>
              <a:gd name="connsiteX3" fmla="*/ 3814572 w 3814572"/>
              <a:gd name="connsiteY3" fmla="*/ 3178797 h 3814572"/>
              <a:gd name="connsiteX4" fmla="*/ 3178797 w 3814572"/>
              <a:gd name="connsiteY4" fmla="*/ 3814572 h 3814572"/>
              <a:gd name="connsiteX5" fmla="*/ 635775 w 3814572"/>
              <a:gd name="connsiteY5" fmla="*/ 3814572 h 3814572"/>
              <a:gd name="connsiteX6" fmla="*/ 0 w 3814572"/>
              <a:gd name="connsiteY6" fmla="*/ 3178797 h 3814572"/>
              <a:gd name="connsiteX7" fmla="*/ 0 w 3814572"/>
              <a:gd name="connsiteY7" fmla="*/ 635775 h 3814572"/>
              <a:gd name="connsiteX8" fmla="*/ 635775 w 3814572"/>
              <a:gd name="connsiteY8" fmla="*/ 0 h 38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572" h="3814572">
                <a:moveTo>
                  <a:pt x="635775" y="0"/>
                </a:moveTo>
                <a:lnTo>
                  <a:pt x="3178797" y="0"/>
                </a:lnTo>
                <a:cubicBezTo>
                  <a:pt x="3529926" y="0"/>
                  <a:pt x="3814572" y="284646"/>
                  <a:pt x="3814572" y="635775"/>
                </a:cubicBezTo>
                <a:lnTo>
                  <a:pt x="3814572" y="3178797"/>
                </a:lnTo>
                <a:cubicBezTo>
                  <a:pt x="3814572" y="3529926"/>
                  <a:pt x="3529926" y="3814572"/>
                  <a:pt x="3178797" y="3814572"/>
                </a:cubicBezTo>
                <a:lnTo>
                  <a:pt x="635775" y="3814572"/>
                </a:lnTo>
                <a:cubicBezTo>
                  <a:pt x="284646" y="3814572"/>
                  <a:pt x="0" y="3529926"/>
                  <a:pt x="0" y="3178797"/>
                </a:cubicBezTo>
                <a:lnTo>
                  <a:pt x="0" y="635775"/>
                </a:lnTo>
                <a:cubicBezTo>
                  <a:pt x="0" y="284646"/>
                  <a:pt x="284646" y="0"/>
                  <a:pt x="635775" y="0"/>
                </a:cubicBezTo>
                <a:close/>
              </a:path>
            </a:pathLst>
          </a:custGeom>
          <a:solidFill>
            <a:schemeClr val="bg1">
              <a:lumMod val="95000"/>
            </a:schemeClr>
          </a:solidFill>
        </p:spPr>
        <p:txBody>
          <a:bodyPr wrap="square">
            <a:noAutofit/>
          </a:bodyPr>
          <a:lstStyle/>
          <a:p>
            <a:endParaRPr lang="en-US" dirty="0"/>
          </a:p>
        </p:txBody>
      </p:sp>
      <p:sp>
        <p:nvSpPr>
          <p:cNvPr id="21" name="Picture Placeholder 20">
            <a:extLst>
              <a:ext uri="{FF2B5EF4-FFF2-40B4-BE49-F238E27FC236}">
                <a16:creationId xmlns:a16="http://schemas.microsoft.com/office/drawing/2014/main" id="{30F58BF6-8222-4736-869D-E90D420E53C5}"/>
              </a:ext>
            </a:extLst>
          </p:cNvPr>
          <p:cNvSpPr>
            <a:spLocks noGrp="1"/>
          </p:cNvSpPr>
          <p:nvPr>
            <p:ph type="pic" sz="quarter" idx="13"/>
          </p:nvPr>
        </p:nvSpPr>
        <p:spPr>
          <a:xfrm>
            <a:off x="2157088" y="3720084"/>
            <a:ext cx="3814572" cy="3814572"/>
          </a:xfrm>
          <a:custGeom>
            <a:avLst/>
            <a:gdLst>
              <a:gd name="connsiteX0" fmla="*/ 635775 w 3814572"/>
              <a:gd name="connsiteY0" fmla="*/ 0 h 3814572"/>
              <a:gd name="connsiteX1" fmla="*/ 3178797 w 3814572"/>
              <a:gd name="connsiteY1" fmla="*/ 0 h 3814572"/>
              <a:gd name="connsiteX2" fmla="*/ 3814572 w 3814572"/>
              <a:gd name="connsiteY2" fmla="*/ 635775 h 3814572"/>
              <a:gd name="connsiteX3" fmla="*/ 3814572 w 3814572"/>
              <a:gd name="connsiteY3" fmla="*/ 3178797 h 3814572"/>
              <a:gd name="connsiteX4" fmla="*/ 3178797 w 3814572"/>
              <a:gd name="connsiteY4" fmla="*/ 3814572 h 3814572"/>
              <a:gd name="connsiteX5" fmla="*/ 635775 w 3814572"/>
              <a:gd name="connsiteY5" fmla="*/ 3814572 h 3814572"/>
              <a:gd name="connsiteX6" fmla="*/ 0 w 3814572"/>
              <a:gd name="connsiteY6" fmla="*/ 3178797 h 3814572"/>
              <a:gd name="connsiteX7" fmla="*/ 0 w 3814572"/>
              <a:gd name="connsiteY7" fmla="*/ 635775 h 3814572"/>
              <a:gd name="connsiteX8" fmla="*/ 635775 w 3814572"/>
              <a:gd name="connsiteY8" fmla="*/ 0 h 381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572" h="3814572">
                <a:moveTo>
                  <a:pt x="635775" y="0"/>
                </a:moveTo>
                <a:lnTo>
                  <a:pt x="3178797" y="0"/>
                </a:lnTo>
                <a:cubicBezTo>
                  <a:pt x="3529926" y="0"/>
                  <a:pt x="3814572" y="284646"/>
                  <a:pt x="3814572" y="635775"/>
                </a:cubicBezTo>
                <a:lnTo>
                  <a:pt x="3814572" y="3178797"/>
                </a:lnTo>
                <a:cubicBezTo>
                  <a:pt x="3814572" y="3529926"/>
                  <a:pt x="3529926" y="3814572"/>
                  <a:pt x="3178797" y="3814572"/>
                </a:cubicBezTo>
                <a:lnTo>
                  <a:pt x="635775" y="3814572"/>
                </a:lnTo>
                <a:cubicBezTo>
                  <a:pt x="284646" y="3814572"/>
                  <a:pt x="0" y="3529926"/>
                  <a:pt x="0" y="3178797"/>
                </a:cubicBezTo>
                <a:lnTo>
                  <a:pt x="0" y="635775"/>
                </a:lnTo>
                <a:cubicBezTo>
                  <a:pt x="0" y="284646"/>
                  <a:pt x="284646" y="0"/>
                  <a:pt x="635775" y="0"/>
                </a:cubicBezTo>
                <a:close/>
              </a:path>
            </a:pathLst>
          </a:custGeom>
          <a:solidFill>
            <a:schemeClr val="bg1">
              <a:lumMod val="95000"/>
            </a:schemeClr>
          </a:solidFill>
        </p:spPr>
        <p:txBody>
          <a:bodyPr wrap="square">
            <a:noAutofit/>
          </a:bodyPr>
          <a:lstStyle/>
          <a:p>
            <a:endParaRPr lang="en-US" dirty="0"/>
          </a:p>
        </p:txBody>
      </p:sp>
      <p:sp>
        <p:nvSpPr>
          <p:cNvPr id="3" name="Date Placeholder 2">
            <a:extLst>
              <a:ext uri="{FF2B5EF4-FFF2-40B4-BE49-F238E27FC236}">
                <a16:creationId xmlns:a16="http://schemas.microsoft.com/office/drawing/2014/main" id="{18D0C880-4F04-4AD8-AD4E-367B3940B1DD}"/>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82C2BC3E-B95E-4E44-9A5F-B6C820F22A59}"/>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BF10EBE5-7A70-4761-A62E-6D85A6A867AD}"/>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25" name="Picture Placeholder 24">
            <a:extLst>
              <a:ext uri="{FF2B5EF4-FFF2-40B4-BE49-F238E27FC236}">
                <a16:creationId xmlns:a16="http://schemas.microsoft.com/office/drawing/2014/main" id="{FA4656C5-45CC-44BE-9381-F4F9595B4ED4}"/>
              </a:ext>
            </a:extLst>
          </p:cNvPr>
          <p:cNvSpPr>
            <a:spLocks noGrp="1"/>
          </p:cNvSpPr>
          <p:nvPr>
            <p:ph type="pic" sz="quarter" idx="14" hasCustomPrompt="1"/>
          </p:nvPr>
        </p:nvSpPr>
        <p:spPr>
          <a:xfrm>
            <a:off x="2160283" y="6674789"/>
            <a:ext cx="3808182" cy="859867"/>
          </a:xfrm>
          <a:custGeom>
            <a:avLst/>
            <a:gdLst>
              <a:gd name="connsiteX0" fmla="*/ 1904090 w 3808182"/>
              <a:gd name="connsiteY0" fmla="*/ 0 h 859867"/>
              <a:gd name="connsiteX1" fmla="*/ 3804819 w 3808182"/>
              <a:gd name="connsiteY1" fmla="*/ 254707 h 859867"/>
              <a:gd name="connsiteX2" fmla="*/ 3808182 w 3808182"/>
              <a:gd name="connsiteY2" fmla="*/ 255783 h 859867"/>
              <a:gd name="connsiteX3" fmla="*/ 3798460 w 3808182"/>
              <a:gd name="connsiteY3" fmla="*/ 352223 h 859867"/>
              <a:gd name="connsiteX4" fmla="*/ 3175602 w 3808182"/>
              <a:gd name="connsiteY4" fmla="*/ 859867 h 859867"/>
              <a:gd name="connsiteX5" fmla="*/ 632580 w 3808182"/>
              <a:gd name="connsiteY5" fmla="*/ 859867 h 859867"/>
              <a:gd name="connsiteX6" fmla="*/ 9722 w 3808182"/>
              <a:gd name="connsiteY6" fmla="*/ 352223 h 859867"/>
              <a:gd name="connsiteX7" fmla="*/ 0 w 3808182"/>
              <a:gd name="connsiteY7" fmla="*/ 255781 h 859867"/>
              <a:gd name="connsiteX8" fmla="*/ 3363 w 3808182"/>
              <a:gd name="connsiteY8" fmla="*/ 254707 h 859867"/>
              <a:gd name="connsiteX9" fmla="*/ 1904090 w 3808182"/>
              <a:gd name="connsiteY9" fmla="*/ 0 h 8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182" h="859867">
                <a:moveTo>
                  <a:pt x="1904090" y="0"/>
                </a:moveTo>
                <a:cubicBezTo>
                  <a:pt x="2578308" y="0"/>
                  <a:pt x="3220612" y="90695"/>
                  <a:pt x="3804819" y="254707"/>
                </a:cubicBezTo>
                <a:lnTo>
                  <a:pt x="3808182" y="255783"/>
                </a:lnTo>
                <a:lnTo>
                  <a:pt x="3798460" y="352223"/>
                </a:lnTo>
                <a:cubicBezTo>
                  <a:pt x="3739177" y="641936"/>
                  <a:pt x="3482840" y="859867"/>
                  <a:pt x="3175602" y="859867"/>
                </a:cubicBezTo>
                <a:lnTo>
                  <a:pt x="632580" y="859867"/>
                </a:lnTo>
                <a:cubicBezTo>
                  <a:pt x="325342" y="859867"/>
                  <a:pt x="69005" y="641936"/>
                  <a:pt x="9722" y="352223"/>
                </a:cubicBezTo>
                <a:lnTo>
                  <a:pt x="0" y="255781"/>
                </a:lnTo>
                <a:lnTo>
                  <a:pt x="3363" y="254707"/>
                </a:lnTo>
                <a:cubicBezTo>
                  <a:pt x="587570" y="90695"/>
                  <a:pt x="1229874" y="0"/>
                  <a:pt x="1904090" y="0"/>
                </a:cubicBezTo>
                <a:close/>
              </a:path>
            </a:pathLst>
          </a:custGeom>
          <a:solidFill>
            <a:schemeClr val="accent1"/>
          </a:solidFill>
          <a:ln w="12700">
            <a:solidFill>
              <a:schemeClr val="bg1"/>
            </a:solidFill>
          </a:ln>
        </p:spPr>
        <p:txBody>
          <a:bodyPr wrap="square">
            <a:noAutofit/>
          </a:bodyPr>
          <a:lstStyle/>
          <a:p>
            <a:r>
              <a:rPr lang="en-US" dirty="0"/>
              <a:t>-</a:t>
            </a:r>
          </a:p>
        </p:txBody>
      </p:sp>
      <p:sp>
        <p:nvSpPr>
          <p:cNvPr id="31" name="Picture Placeholder 30">
            <a:extLst>
              <a:ext uri="{FF2B5EF4-FFF2-40B4-BE49-F238E27FC236}">
                <a16:creationId xmlns:a16="http://schemas.microsoft.com/office/drawing/2014/main" id="{E58F1E28-0FDF-4BD2-B977-B154F8EB9C1C}"/>
              </a:ext>
            </a:extLst>
          </p:cNvPr>
          <p:cNvSpPr>
            <a:spLocks noGrp="1"/>
          </p:cNvSpPr>
          <p:nvPr>
            <p:ph type="pic" sz="quarter" idx="16" hasCustomPrompt="1"/>
          </p:nvPr>
        </p:nvSpPr>
        <p:spPr>
          <a:xfrm>
            <a:off x="7578700" y="6674789"/>
            <a:ext cx="3808182" cy="859867"/>
          </a:xfrm>
          <a:custGeom>
            <a:avLst/>
            <a:gdLst>
              <a:gd name="connsiteX0" fmla="*/ 1904090 w 3808182"/>
              <a:gd name="connsiteY0" fmla="*/ 0 h 859867"/>
              <a:gd name="connsiteX1" fmla="*/ 3804819 w 3808182"/>
              <a:gd name="connsiteY1" fmla="*/ 254707 h 859867"/>
              <a:gd name="connsiteX2" fmla="*/ 3808182 w 3808182"/>
              <a:gd name="connsiteY2" fmla="*/ 255783 h 859867"/>
              <a:gd name="connsiteX3" fmla="*/ 3798460 w 3808182"/>
              <a:gd name="connsiteY3" fmla="*/ 352223 h 859867"/>
              <a:gd name="connsiteX4" fmla="*/ 3175602 w 3808182"/>
              <a:gd name="connsiteY4" fmla="*/ 859867 h 859867"/>
              <a:gd name="connsiteX5" fmla="*/ 632580 w 3808182"/>
              <a:gd name="connsiteY5" fmla="*/ 859867 h 859867"/>
              <a:gd name="connsiteX6" fmla="*/ 9722 w 3808182"/>
              <a:gd name="connsiteY6" fmla="*/ 352223 h 859867"/>
              <a:gd name="connsiteX7" fmla="*/ 0 w 3808182"/>
              <a:gd name="connsiteY7" fmla="*/ 255781 h 859867"/>
              <a:gd name="connsiteX8" fmla="*/ 3363 w 3808182"/>
              <a:gd name="connsiteY8" fmla="*/ 254707 h 859867"/>
              <a:gd name="connsiteX9" fmla="*/ 1904090 w 3808182"/>
              <a:gd name="connsiteY9" fmla="*/ 0 h 8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182" h="859867">
                <a:moveTo>
                  <a:pt x="1904090" y="0"/>
                </a:moveTo>
                <a:cubicBezTo>
                  <a:pt x="2578308" y="0"/>
                  <a:pt x="3220612" y="90695"/>
                  <a:pt x="3804819" y="254707"/>
                </a:cubicBezTo>
                <a:lnTo>
                  <a:pt x="3808182" y="255783"/>
                </a:lnTo>
                <a:lnTo>
                  <a:pt x="3798460" y="352223"/>
                </a:lnTo>
                <a:cubicBezTo>
                  <a:pt x="3739177" y="641936"/>
                  <a:pt x="3482840" y="859867"/>
                  <a:pt x="3175602" y="859867"/>
                </a:cubicBezTo>
                <a:lnTo>
                  <a:pt x="632580" y="859867"/>
                </a:lnTo>
                <a:cubicBezTo>
                  <a:pt x="325342" y="859867"/>
                  <a:pt x="69005" y="641936"/>
                  <a:pt x="9722" y="352223"/>
                </a:cubicBezTo>
                <a:lnTo>
                  <a:pt x="0" y="255781"/>
                </a:lnTo>
                <a:lnTo>
                  <a:pt x="3363" y="254707"/>
                </a:lnTo>
                <a:cubicBezTo>
                  <a:pt x="587570" y="90695"/>
                  <a:pt x="1229874" y="0"/>
                  <a:pt x="1904090" y="0"/>
                </a:cubicBezTo>
                <a:close/>
              </a:path>
            </a:pathLst>
          </a:custGeom>
          <a:solidFill>
            <a:schemeClr val="accent2"/>
          </a:solidFill>
          <a:ln w="12700">
            <a:solidFill>
              <a:schemeClr val="bg1"/>
            </a:solidFill>
          </a:ln>
        </p:spPr>
        <p:txBody>
          <a:bodyPr wrap="square">
            <a:noAutofit/>
          </a:bodyPr>
          <a:lstStyle/>
          <a:p>
            <a:r>
              <a:rPr lang="en-US" dirty="0"/>
              <a:t>-</a:t>
            </a:r>
          </a:p>
        </p:txBody>
      </p:sp>
      <p:sp>
        <p:nvSpPr>
          <p:cNvPr id="37" name="Picture Placeholder 36">
            <a:extLst>
              <a:ext uri="{FF2B5EF4-FFF2-40B4-BE49-F238E27FC236}">
                <a16:creationId xmlns:a16="http://schemas.microsoft.com/office/drawing/2014/main" id="{0227BC7C-7505-4C98-8243-AD31E19E436F}"/>
              </a:ext>
            </a:extLst>
          </p:cNvPr>
          <p:cNvSpPr>
            <a:spLocks noGrp="1"/>
          </p:cNvSpPr>
          <p:nvPr>
            <p:ph type="pic" sz="quarter" idx="18" hasCustomPrompt="1"/>
          </p:nvPr>
        </p:nvSpPr>
        <p:spPr>
          <a:xfrm>
            <a:off x="12997117" y="6674789"/>
            <a:ext cx="3808183" cy="859867"/>
          </a:xfrm>
          <a:custGeom>
            <a:avLst/>
            <a:gdLst>
              <a:gd name="connsiteX0" fmla="*/ 1904090 w 3808183"/>
              <a:gd name="connsiteY0" fmla="*/ 0 h 859867"/>
              <a:gd name="connsiteX1" fmla="*/ 3804819 w 3808183"/>
              <a:gd name="connsiteY1" fmla="*/ 254707 h 859867"/>
              <a:gd name="connsiteX2" fmla="*/ 3808183 w 3808183"/>
              <a:gd name="connsiteY2" fmla="*/ 255783 h 859867"/>
              <a:gd name="connsiteX3" fmla="*/ 3798459 w 3808183"/>
              <a:gd name="connsiteY3" fmla="*/ 352223 h 859867"/>
              <a:gd name="connsiteX4" fmla="*/ 3175602 w 3808183"/>
              <a:gd name="connsiteY4" fmla="*/ 859867 h 859867"/>
              <a:gd name="connsiteX5" fmla="*/ 632580 w 3808183"/>
              <a:gd name="connsiteY5" fmla="*/ 859867 h 859867"/>
              <a:gd name="connsiteX6" fmla="*/ 9722 w 3808183"/>
              <a:gd name="connsiteY6" fmla="*/ 352223 h 859867"/>
              <a:gd name="connsiteX7" fmla="*/ 0 w 3808183"/>
              <a:gd name="connsiteY7" fmla="*/ 255781 h 859867"/>
              <a:gd name="connsiteX8" fmla="*/ 3363 w 3808183"/>
              <a:gd name="connsiteY8" fmla="*/ 254707 h 859867"/>
              <a:gd name="connsiteX9" fmla="*/ 1904090 w 3808183"/>
              <a:gd name="connsiteY9" fmla="*/ 0 h 8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183" h="859867">
                <a:moveTo>
                  <a:pt x="1904090" y="0"/>
                </a:moveTo>
                <a:cubicBezTo>
                  <a:pt x="2578308" y="0"/>
                  <a:pt x="3220612" y="90695"/>
                  <a:pt x="3804819" y="254707"/>
                </a:cubicBezTo>
                <a:lnTo>
                  <a:pt x="3808183" y="255783"/>
                </a:lnTo>
                <a:lnTo>
                  <a:pt x="3798459" y="352223"/>
                </a:lnTo>
                <a:cubicBezTo>
                  <a:pt x="3739177" y="641936"/>
                  <a:pt x="3482840" y="859867"/>
                  <a:pt x="3175602" y="859867"/>
                </a:cubicBezTo>
                <a:lnTo>
                  <a:pt x="632580" y="859867"/>
                </a:lnTo>
                <a:cubicBezTo>
                  <a:pt x="325342" y="859867"/>
                  <a:pt x="69005" y="641936"/>
                  <a:pt x="9722" y="352223"/>
                </a:cubicBezTo>
                <a:lnTo>
                  <a:pt x="0" y="255781"/>
                </a:lnTo>
                <a:lnTo>
                  <a:pt x="3363" y="254707"/>
                </a:lnTo>
                <a:cubicBezTo>
                  <a:pt x="587570" y="90695"/>
                  <a:pt x="1229874" y="0"/>
                  <a:pt x="1904090" y="0"/>
                </a:cubicBezTo>
                <a:close/>
              </a:path>
            </a:pathLst>
          </a:custGeom>
          <a:solidFill>
            <a:schemeClr val="accent3"/>
          </a:solidFill>
          <a:ln w="12700">
            <a:solidFill>
              <a:schemeClr val="bg1"/>
            </a:solidFill>
          </a:ln>
        </p:spPr>
        <p:txBody>
          <a:bodyPr wrap="square">
            <a:noAutofit/>
          </a:bodyPr>
          <a:lstStyle/>
          <a:p>
            <a:r>
              <a:rPr lang="en-US" dirty="0"/>
              <a:t>-</a:t>
            </a:r>
          </a:p>
        </p:txBody>
      </p:sp>
      <p:sp>
        <p:nvSpPr>
          <p:cNvPr id="43" name="Picture Placeholder 42">
            <a:extLst>
              <a:ext uri="{FF2B5EF4-FFF2-40B4-BE49-F238E27FC236}">
                <a16:creationId xmlns:a16="http://schemas.microsoft.com/office/drawing/2014/main" id="{0493F86F-C5D1-4897-A14B-659E9C09508E}"/>
              </a:ext>
            </a:extLst>
          </p:cNvPr>
          <p:cNvSpPr>
            <a:spLocks noGrp="1"/>
          </p:cNvSpPr>
          <p:nvPr>
            <p:ph type="pic" sz="quarter" idx="20" hasCustomPrompt="1"/>
          </p:nvPr>
        </p:nvSpPr>
        <p:spPr>
          <a:xfrm>
            <a:off x="18415534" y="6674789"/>
            <a:ext cx="3808182" cy="859867"/>
          </a:xfrm>
          <a:custGeom>
            <a:avLst/>
            <a:gdLst>
              <a:gd name="connsiteX0" fmla="*/ 1904090 w 3808182"/>
              <a:gd name="connsiteY0" fmla="*/ 0 h 859867"/>
              <a:gd name="connsiteX1" fmla="*/ 3804818 w 3808182"/>
              <a:gd name="connsiteY1" fmla="*/ 254707 h 859867"/>
              <a:gd name="connsiteX2" fmla="*/ 3808182 w 3808182"/>
              <a:gd name="connsiteY2" fmla="*/ 255783 h 859867"/>
              <a:gd name="connsiteX3" fmla="*/ 3798460 w 3808182"/>
              <a:gd name="connsiteY3" fmla="*/ 352223 h 859867"/>
              <a:gd name="connsiteX4" fmla="*/ 3175602 w 3808182"/>
              <a:gd name="connsiteY4" fmla="*/ 859867 h 859867"/>
              <a:gd name="connsiteX5" fmla="*/ 632580 w 3808182"/>
              <a:gd name="connsiteY5" fmla="*/ 859867 h 859867"/>
              <a:gd name="connsiteX6" fmla="*/ 9722 w 3808182"/>
              <a:gd name="connsiteY6" fmla="*/ 352223 h 859867"/>
              <a:gd name="connsiteX7" fmla="*/ 0 w 3808182"/>
              <a:gd name="connsiteY7" fmla="*/ 255781 h 859867"/>
              <a:gd name="connsiteX8" fmla="*/ 3362 w 3808182"/>
              <a:gd name="connsiteY8" fmla="*/ 254707 h 859867"/>
              <a:gd name="connsiteX9" fmla="*/ 1904090 w 3808182"/>
              <a:gd name="connsiteY9" fmla="*/ 0 h 85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182" h="859867">
                <a:moveTo>
                  <a:pt x="1904090" y="0"/>
                </a:moveTo>
                <a:cubicBezTo>
                  <a:pt x="2578308" y="0"/>
                  <a:pt x="3220612" y="90695"/>
                  <a:pt x="3804818" y="254707"/>
                </a:cubicBezTo>
                <a:lnTo>
                  <a:pt x="3808182" y="255783"/>
                </a:lnTo>
                <a:lnTo>
                  <a:pt x="3798460" y="352223"/>
                </a:lnTo>
                <a:cubicBezTo>
                  <a:pt x="3739178" y="641936"/>
                  <a:pt x="3482840" y="859867"/>
                  <a:pt x="3175602" y="859867"/>
                </a:cubicBezTo>
                <a:lnTo>
                  <a:pt x="632580" y="859867"/>
                </a:lnTo>
                <a:cubicBezTo>
                  <a:pt x="325342" y="859867"/>
                  <a:pt x="69004" y="641936"/>
                  <a:pt x="9722" y="352223"/>
                </a:cubicBezTo>
                <a:lnTo>
                  <a:pt x="0" y="255781"/>
                </a:lnTo>
                <a:lnTo>
                  <a:pt x="3362" y="254707"/>
                </a:lnTo>
                <a:cubicBezTo>
                  <a:pt x="587570" y="90695"/>
                  <a:pt x="1229874" y="0"/>
                  <a:pt x="1904090" y="0"/>
                </a:cubicBezTo>
                <a:close/>
              </a:path>
            </a:pathLst>
          </a:custGeom>
          <a:solidFill>
            <a:schemeClr val="accent4"/>
          </a:solidFill>
        </p:spPr>
        <p:txBody>
          <a:bodyPr wrap="square">
            <a:noAutofit/>
          </a:bodyPr>
          <a:lstStyle/>
          <a:p>
            <a:r>
              <a:rPr lang="en-US" dirty="0"/>
              <a:t>-</a:t>
            </a:r>
          </a:p>
        </p:txBody>
      </p:sp>
      <p:sp>
        <p:nvSpPr>
          <p:cNvPr id="44" name="Title 1">
            <a:extLst>
              <a:ext uri="{FF2B5EF4-FFF2-40B4-BE49-F238E27FC236}">
                <a16:creationId xmlns:a16="http://schemas.microsoft.com/office/drawing/2014/main" id="{ED96C1DF-3E59-4E82-964E-8D475B54D56D}"/>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45" name="Subtitle 2">
            <a:extLst>
              <a:ext uri="{FF2B5EF4-FFF2-40B4-BE49-F238E27FC236}">
                <a16:creationId xmlns:a16="http://schemas.microsoft.com/office/drawing/2014/main" id="{1189A727-07B3-4A16-B8AA-FEA0F06C6724}"/>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6" name="Picture Placeholder 7">
            <a:extLst>
              <a:ext uri="{FF2B5EF4-FFF2-40B4-BE49-F238E27FC236}">
                <a16:creationId xmlns:a16="http://schemas.microsoft.com/office/drawing/2014/main" id="{0DE96BE8-2D22-4CC9-988D-5D2190C09287}"/>
              </a:ext>
            </a:extLst>
          </p:cNvPr>
          <p:cNvSpPr>
            <a:spLocks noGrp="1"/>
          </p:cNvSpPr>
          <p:nvPr>
            <p:ph type="pic" sz="quarter" idx="21"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63910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DF1CF-DFB7-4AA8-9015-2870AB01C1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9069" r="-29069"/>
          <a:stretch/>
        </p:blipFill>
        <p:spPr>
          <a:xfrm>
            <a:off x="-15464376" y="219841"/>
            <a:ext cx="43380172" cy="4014215"/>
          </a:xfrm>
          <a:prstGeom prst="rect">
            <a:avLst/>
          </a:prstGeom>
        </p:spPr>
      </p:pic>
      <p:sp>
        <p:nvSpPr>
          <p:cNvPr id="2" name="Title 1"/>
          <p:cNvSpPr>
            <a:spLocks noGrp="1"/>
          </p:cNvSpPr>
          <p:nvPr>
            <p:ph type="title"/>
          </p:nvPr>
        </p:nvSpPr>
        <p:spPr>
          <a:xfrm>
            <a:off x="1789176" y="876301"/>
            <a:ext cx="16096488" cy="1350648"/>
          </a:xfrm>
        </p:spPr>
        <p:txBody>
          <a:bodyPr>
            <a:normAutofit/>
          </a:bodyPr>
          <a:lstStyle>
            <a:lvl1pPr>
              <a:defRPr sz="8000"/>
            </a:lvl1pPr>
          </a:lstStyle>
          <a:p>
            <a:r>
              <a:rPr lang="en-US" dirty="0"/>
              <a:t>Click to edit Master 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3023270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A8B6A6-3DDA-463D-B982-284047F06B69}"/>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C2B8300E-F998-4167-A4AA-D5AE3EE24D46}"/>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926D8E91-5239-411A-9C3E-262CE09BEE49}"/>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12" name="Picture Placeholder 11">
            <a:extLst>
              <a:ext uri="{FF2B5EF4-FFF2-40B4-BE49-F238E27FC236}">
                <a16:creationId xmlns:a16="http://schemas.microsoft.com/office/drawing/2014/main" id="{18EDEE07-8583-488D-8BCA-311A42F438EE}"/>
              </a:ext>
            </a:extLst>
          </p:cNvPr>
          <p:cNvSpPr>
            <a:spLocks noGrp="1"/>
          </p:cNvSpPr>
          <p:nvPr>
            <p:ph type="pic" sz="quarter" idx="13"/>
          </p:nvPr>
        </p:nvSpPr>
        <p:spPr>
          <a:xfrm>
            <a:off x="2910253" y="3605308"/>
            <a:ext cx="3681047" cy="3850568"/>
          </a:xfrm>
          <a:custGeom>
            <a:avLst/>
            <a:gdLst>
              <a:gd name="connsiteX0" fmla="*/ 0 w 3681047"/>
              <a:gd name="connsiteY0" fmla="*/ 0 h 3850568"/>
              <a:gd name="connsiteX1" fmla="*/ 3681047 w 3681047"/>
              <a:gd name="connsiteY1" fmla="*/ 0 h 3850568"/>
              <a:gd name="connsiteX2" fmla="*/ 3681047 w 3681047"/>
              <a:gd name="connsiteY2" fmla="*/ 3850568 h 3850568"/>
              <a:gd name="connsiteX3" fmla="*/ 0 w 3681047"/>
              <a:gd name="connsiteY3" fmla="*/ 3850568 h 3850568"/>
            </a:gdLst>
            <a:ahLst/>
            <a:cxnLst>
              <a:cxn ang="0">
                <a:pos x="connsiteX0" y="connsiteY0"/>
              </a:cxn>
              <a:cxn ang="0">
                <a:pos x="connsiteX1" y="connsiteY1"/>
              </a:cxn>
              <a:cxn ang="0">
                <a:pos x="connsiteX2" y="connsiteY2"/>
              </a:cxn>
              <a:cxn ang="0">
                <a:pos x="connsiteX3" y="connsiteY3"/>
              </a:cxn>
            </a:cxnLst>
            <a:rect l="l" t="t" r="r" b="b"/>
            <a:pathLst>
              <a:path w="3681047" h="3850568">
                <a:moveTo>
                  <a:pt x="0" y="0"/>
                </a:moveTo>
                <a:lnTo>
                  <a:pt x="3681047" y="0"/>
                </a:lnTo>
                <a:lnTo>
                  <a:pt x="3681047" y="3850568"/>
                </a:lnTo>
                <a:lnTo>
                  <a:pt x="0" y="3850568"/>
                </a:lnTo>
                <a:close/>
              </a:path>
            </a:pathLst>
          </a:custGeom>
          <a:solidFill>
            <a:schemeClr val="bg1">
              <a:lumMod val="95000"/>
            </a:schemeClr>
          </a:solidFill>
        </p:spPr>
        <p:txBody>
          <a:bodyPr wrap="square">
            <a:noAutofit/>
          </a:bodyPr>
          <a:lstStyle/>
          <a:p>
            <a:endParaRPr lang="en-US" dirty="0"/>
          </a:p>
        </p:txBody>
      </p:sp>
      <p:sp>
        <p:nvSpPr>
          <p:cNvPr id="15" name="Picture Placeholder 14">
            <a:extLst>
              <a:ext uri="{FF2B5EF4-FFF2-40B4-BE49-F238E27FC236}">
                <a16:creationId xmlns:a16="http://schemas.microsoft.com/office/drawing/2014/main" id="{DA6C293E-AB37-4985-B184-162FE97D448E}"/>
              </a:ext>
            </a:extLst>
          </p:cNvPr>
          <p:cNvSpPr>
            <a:spLocks noGrp="1"/>
          </p:cNvSpPr>
          <p:nvPr>
            <p:ph type="pic" sz="quarter" idx="14"/>
          </p:nvPr>
        </p:nvSpPr>
        <p:spPr>
          <a:xfrm>
            <a:off x="6778868" y="3605308"/>
            <a:ext cx="3681047" cy="3850568"/>
          </a:xfrm>
          <a:custGeom>
            <a:avLst/>
            <a:gdLst>
              <a:gd name="connsiteX0" fmla="*/ 0 w 3681047"/>
              <a:gd name="connsiteY0" fmla="*/ 0 h 3850568"/>
              <a:gd name="connsiteX1" fmla="*/ 3681047 w 3681047"/>
              <a:gd name="connsiteY1" fmla="*/ 0 h 3850568"/>
              <a:gd name="connsiteX2" fmla="*/ 3681047 w 3681047"/>
              <a:gd name="connsiteY2" fmla="*/ 3850568 h 3850568"/>
              <a:gd name="connsiteX3" fmla="*/ 0 w 3681047"/>
              <a:gd name="connsiteY3" fmla="*/ 3850568 h 3850568"/>
            </a:gdLst>
            <a:ahLst/>
            <a:cxnLst>
              <a:cxn ang="0">
                <a:pos x="connsiteX0" y="connsiteY0"/>
              </a:cxn>
              <a:cxn ang="0">
                <a:pos x="connsiteX1" y="connsiteY1"/>
              </a:cxn>
              <a:cxn ang="0">
                <a:pos x="connsiteX2" y="connsiteY2"/>
              </a:cxn>
              <a:cxn ang="0">
                <a:pos x="connsiteX3" y="connsiteY3"/>
              </a:cxn>
            </a:cxnLst>
            <a:rect l="l" t="t" r="r" b="b"/>
            <a:pathLst>
              <a:path w="3681047" h="3850568">
                <a:moveTo>
                  <a:pt x="0" y="0"/>
                </a:moveTo>
                <a:lnTo>
                  <a:pt x="3681047" y="0"/>
                </a:lnTo>
                <a:lnTo>
                  <a:pt x="3681047" y="3850568"/>
                </a:lnTo>
                <a:lnTo>
                  <a:pt x="0" y="3850568"/>
                </a:lnTo>
                <a:close/>
              </a:path>
            </a:pathLst>
          </a:custGeom>
          <a:solidFill>
            <a:schemeClr val="bg1">
              <a:lumMod val="95000"/>
            </a:schemeClr>
          </a:solidFill>
        </p:spPr>
        <p:txBody>
          <a:bodyPr wrap="square">
            <a:noAutofit/>
          </a:bodyPr>
          <a:lstStyle/>
          <a:p>
            <a:endParaRPr lang="en-US" dirty="0"/>
          </a:p>
        </p:txBody>
      </p:sp>
      <p:sp>
        <p:nvSpPr>
          <p:cNvPr id="18" name="Picture Placeholder 17">
            <a:extLst>
              <a:ext uri="{FF2B5EF4-FFF2-40B4-BE49-F238E27FC236}">
                <a16:creationId xmlns:a16="http://schemas.microsoft.com/office/drawing/2014/main" id="{C5C5B14E-7A64-4B92-AB71-4F9F6655AA0C}"/>
              </a:ext>
            </a:extLst>
          </p:cNvPr>
          <p:cNvSpPr>
            <a:spLocks noGrp="1"/>
          </p:cNvSpPr>
          <p:nvPr>
            <p:ph type="pic" sz="quarter" idx="15"/>
          </p:nvPr>
        </p:nvSpPr>
        <p:spPr>
          <a:xfrm>
            <a:off x="2910253" y="7643444"/>
            <a:ext cx="3681047" cy="3850568"/>
          </a:xfrm>
          <a:custGeom>
            <a:avLst/>
            <a:gdLst>
              <a:gd name="connsiteX0" fmla="*/ 0 w 3681047"/>
              <a:gd name="connsiteY0" fmla="*/ 0 h 3850568"/>
              <a:gd name="connsiteX1" fmla="*/ 3681047 w 3681047"/>
              <a:gd name="connsiteY1" fmla="*/ 0 h 3850568"/>
              <a:gd name="connsiteX2" fmla="*/ 3681047 w 3681047"/>
              <a:gd name="connsiteY2" fmla="*/ 3850568 h 3850568"/>
              <a:gd name="connsiteX3" fmla="*/ 0 w 3681047"/>
              <a:gd name="connsiteY3" fmla="*/ 3850568 h 3850568"/>
            </a:gdLst>
            <a:ahLst/>
            <a:cxnLst>
              <a:cxn ang="0">
                <a:pos x="connsiteX0" y="connsiteY0"/>
              </a:cxn>
              <a:cxn ang="0">
                <a:pos x="connsiteX1" y="connsiteY1"/>
              </a:cxn>
              <a:cxn ang="0">
                <a:pos x="connsiteX2" y="connsiteY2"/>
              </a:cxn>
              <a:cxn ang="0">
                <a:pos x="connsiteX3" y="connsiteY3"/>
              </a:cxn>
            </a:cxnLst>
            <a:rect l="l" t="t" r="r" b="b"/>
            <a:pathLst>
              <a:path w="3681047" h="3850568">
                <a:moveTo>
                  <a:pt x="0" y="0"/>
                </a:moveTo>
                <a:lnTo>
                  <a:pt x="3681047" y="0"/>
                </a:lnTo>
                <a:lnTo>
                  <a:pt x="3681047" y="3850568"/>
                </a:lnTo>
                <a:lnTo>
                  <a:pt x="0" y="3850568"/>
                </a:lnTo>
                <a:close/>
              </a:path>
            </a:pathLst>
          </a:custGeom>
          <a:solidFill>
            <a:schemeClr val="bg1">
              <a:lumMod val="95000"/>
            </a:schemeClr>
          </a:solidFill>
        </p:spPr>
        <p:txBody>
          <a:bodyPr wrap="square">
            <a:noAutofit/>
          </a:bodyPr>
          <a:lstStyle/>
          <a:p>
            <a:endParaRPr lang="en-US" dirty="0"/>
          </a:p>
        </p:txBody>
      </p:sp>
      <p:sp>
        <p:nvSpPr>
          <p:cNvPr id="21" name="Picture Placeholder 20">
            <a:extLst>
              <a:ext uri="{FF2B5EF4-FFF2-40B4-BE49-F238E27FC236}">
                <a16:creationId xmlns:a16="http://schemas.microsoft.com/office/drawing/2014/main" id="{16FB2963-1541-4759-AA0E-FFEF42B8F7F6}"/>
              </a:ext>
            </a:extLst>
          </p:cNvPr>
          <p:cNvSpPr>
            <a:spLocks noGrp="1"/>
          </p:cNvSpPr>
          <p:nvPr>
            <p:ph type="pic" sz="quarter" idx="16"/>
          </p:nvPr>
        </p:nvSpPr>
        <p:spPr>
          <a:xfrm>
            <a:off x="6778868" y="7643444"/>
            <a:ext cx="3681047" cy="3850568"/>
          </a:xfrm>
          <a:custGeom>
            <a:avLst/>
            <a:gdLst>
              <a:gd name="connsiteX0" fmla="*/ 0 w 3681047"/>
              <a:gd name="connsiteY0" fmla="*/ 0 h 3850568"/>
              <a:gd name="connsiteX1" fmla="*/ 3681047 w 3681047"/>
              <a:gd name="connsiteY1" fmla="*/ 0 h 3850568"/>
              <a:gd name="connsiteX2" fmla="*/ 3681047 w 3681047"/>
              <a:gd name="connsiteY2" fmla="*/ 3850568 h 3850568"/>
              <a:gd name="connsiteX3" fmla="*/ 0 w 3681047"/>
              <a:gd name="connsiteY3" fmla="*/ 3850568 h 3850568"/>
            </a:gdLst>
            <a:ahLst/>
            <a:cxnLst>
              <a:cxn ang="0">
                <a:pos x="connsiteX0" y="connsiteY0"/>
              </a:cxn>
              <a:cxn ang="0">
                <a:pos x="connsiteX1" y="connsiteY1"/>
              </a:cxn>
              <a:cxn ang="0">
                <a:pos x="connsiteX2" y="connsiteY2"/>
              </a:cxn>
              <a:cxn ang="0">
                <a:pos x="connsiteX3" y="connsiteY3"/>
              </a:cxn>
            </a:cxnLst>
            <a:rect l="l" t="t" r="r" b="b"/>
            <a:pathLst>
              <a:path w="3681047" h="3850568">
                <a:moveTo>
                  <a:pt x="0" y="0"/>
                </a:moveTo>
                <a:lnTo>
                  <a:pt x="3681047" y="0"/>
                </a:lnTo>
                <a:lnTo>
                  <a:pt x="3681047" y="3850568"/>
                </a:lnTo>
                <a:lnTo>
                  <a:pt x="0" y="3850568"/>
                </a:lnTo>
                <a:close/>
              </a:path>
            </a:pathLst>
          </a:custGeom>
          <a:solidFill>
            <a:schemeClr val="bg1">
              <a:lumMod val="95000"/>
            </a:schemeClr>
          </a:solidFill>
        </p:spPr>
        <p:txBody>
          <a:bodyPr wrap="square">
            <a:noAutofit/>
          </a:bodyPr>
          <a:lstStyle/>
          <a:p>
            <a:endParaRPr lang="en-US" dirty="0"/>
          </a:p>
        </p:txBody>
      </p:sp>
      <p:sp>
        <p:nvSpPr>
          <p:cNvPr id="22" name="Title 1">
            <a:extLst>
              <a:ext uri="{FF2B5EF4-FFF2-40B4-BE49-F238E27FC236}">
                <a16:creationId xmlns:a16="http://schemas.microsoft.com/office/drawing/2014/main" id="{ABE308F4-F622-4D32-9837-7B765BB5D932}"/>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23" name="Subtitle 2">
            <a:extLst>
              <a:ext uri="{FF2B5EF4-FFF2-40B4-BE49-F238E27FC236}">
                <a16:creationId xmlns:a16="http://schemas.microsoft.com/office/drawing/2014/main" id="{FB42A9E3-7457-4D98-AE54-DF487725E6F5}"/>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24" name="Picture Placeholder 7">
            <a:extLst>
              <a:ext uri="{FF2B5EF4-FFF2-40B4-BE49-F238E27FC236}">
                <a16:creationId xmlns:a16="http://schemas.microsoft.com/office/drawing/2014/main" id="{C25D83BE-246B-4846-8A77-ECD571E6A4F2}"/>
              </a:ext>
            </a:extLst>
          </p:cNvPr>
          <p:cNvSpPr>
            <a:spLocks noGrp="1"/>
          </p:cNvSpPr>
          <p:nvPr>
            <p:ph type="pic" sz="quarter" idx="21"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1062042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06D555-3646-48A6-BBCB-D741D6753642}"/>
              </a:ext>
            </a:extLst>
          </p:cNvPr>
          <p:cNvSpPr>
            <a:spLocks noGrp="1"/>
          </p:cNvSpPr>
          <p:nvPr>
            <p:ph type="pic" sz="quarter" idx="14"/>
          </p:nvPr>
        </p:nvSpPr>
        <p:spPr>
          <a:xfrm>
            <a:off x="11570017" y="0"/>
            <a:ext cx="12846639" cy="13716000"/>
          </a:xfrm>
          <a:custGeom>
            <a:avLst/>
            <a:gdLst>
              <a:gd name="connsiteX0" fmla="*/ 0 w 11234056"/>
              <a:gd name="connsiteY0" fmla="*/ 13716000 h 13716000"/>
              <a:gd name="connsiteX1" fmla="*/ 5617028 w 11234056"/>
              <a:gd name="connsiteY1" fmla="*/ 0 h 13716000"/>
              <a:gd name="connsiteX2" fmla="*/ 11234056 w 11234056"/>
              <a:gd name="connsiteY2" fmla="*/ 13716000 h 13716000"/>
              <a:gd name="connsiteX3" fmla="*/ 0 w 11234056"/>
              <a:gd name="connsiteY3" fmla="*/ 13716000 h 13716000"/>
              <a:gd name="connsiteX0" fmla="*/ 0 w 11234056"/>
              <a:gd name="connsiteY0" fmla="*/ 13678678 h 13678678"/>
              <a:gd name="connsiteX1" fmla="*/ 11159412 w 11234056"/>
              <a:gd name="connsiteY1" fmla="*/ 0 h 13678678"/>
              <a:gd name="connsiteX2" fmla="*/ 11234056 w 11234056"/>
              <a:gd name="connsiteY2" fmla="*/ 13678678 h 13678678"/>
              <a:gd name="connsiteX3" fmla="*/ 0 w 11234056"/>
              <a:gd name="connsiteY3" fmla="*/ 13678678 h 13678678"/>
              <a:gd name="connsiteX0" fmla="*/ 0 w 11234056"/>
              <a:gd name="connsiteY0" fmla="*/ 13678678 h 13678678"/>
              <a:gd name="connsiteX1" fmla="*/ 11224687 w 11234056"/>
              <a:gd name="connsiteY1" fmla="*/ 0 h 13678678"/>
              <a:gd name="connsiteX2" fmla="*/ 11234056 w 11234056"/>
              <a:gd name="connsiteY2" fmla="*/ 13678678 h 13678678"/>
              <a:gd name="connsiteX3" fmla="*/ 0 w 11234056"/>
              <a:gd name="connsiteY3" fmla="*/ 13678678 h 13678678"/>
            </a:gdLst>
            <a:ahLst/>
            <a:cxnLst>
              <a:cxn ang="0">
                <a:pos x="connsiteX0" y="connsiteY0"/>
              </a:cxn>
              <a:cxn ang="0">
                <a:pos x="connsiteX1" y="connsiteY1"/>
              </a:cxn>
              <a:cxn ang="0">
                <a:pos x="connsiteX2" y="connsiteY2"/>
              </a:cxn>
              <a:cxn ang="0">
                <a:pos x="connsiteX3" y="connsiteY3"/>
              </a:cxn>
            </a:cxnLst>
            <a:rect l="l" t="t" r="r" b="b"/>
            <a:pathLst>
              <a:path w="11234056" h="13678678">
                <a:moveTo>
                  <a:pt x="0" y="13678678"/>
                </a:moveTo>
                <a:lnTo>
                  <a:pt x="11224687" y="0"/>
                </a:lnTo>
                <a:lnTo>
                  <a:pt x="11234056" y="13678678"/>
                </a:lnTo>
                <a:lnTo>
                  <a:pt x="0" y="13678678"/>
                </a:lnTo>
                <a:close/>
              </a:path>
            </a:pathLst>
          </a:custGeom>
          <a:solidFill>
            <a:schemeClr val="bg1">
              <a:lumMod val="95000"/>
            </a:schemeClr>
          </a:solidFill>
        </p:spPr>
        <p:txBody>
          <a:bodyPr/>
          <a:lstStyle/>
          <a:p>
            <a:endParaRPr lang="en-US" dirty="0"/>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bg1"/>
          </a:solidFill>
        </p:spPr>
        <p:txBody>
          <a:bodyPr wrap="square">
            <a:noAutofit/>
          </a:bodyPr>
          <a:lstStyle>
            <a:lvl1pPr>
              <a:defRPr sz="500"/>
            </a:lvl1pPr>
          </a:lstStyle>
          <a:p>
            <a:r>
              <a:rPr lang="en-US" dirty="0"/>
              <a:t>-</a:t>
            </a:r>
          </a:p>
        </p:txBody>
      </p:sp>
      <p:sp>
        <p:nvSpPr>
          <p:cNvPr id="9" name="Rectangle 1">
            <a:extLst>
              <a:ext uri="{FF2B5EF4-FFF2-40B4-BE49-F238E27FC236}">
                <a16:creationId xmlns:a16="http://schemas.microsoft.com/office/drawing/2014/main" id="{88F11D47-2EBD-4396-ACAF-74B546B871A6}"/>
              </a:ext>
            </a:extLst>
          </p:cNvPr>
          <p:cNvSpPr/>
          <p:nvPr userDrawn="1"/>
        </p:nvSpPr>
        <p:spPr>
          <a:xfrm>
            <a:off x="0" y="195264"/>
            <a:ext cx="14316075" cy="2314575"/>
          </a:xfrm>
          <a:custGeom>
            <a:avLst/>
            <a:gdLst>
              <a:gd name="connsiteX0" fmla="*/ 0 w 14316075"/>
              <a:gd name="connsiteY0" fmla="*/ 0 h 2314575"/>
              <a:gd name="connsiteX1" fmla="*/ 14316075 w 14316075"/>
              <a:gd name="connsiteY1" fmla="*/ 0 h 2314575"/>
              <a:gd name="connsiteX2" fmla="*/ 14316075 w 14316075"/>
              <a:gd name="connsiteY2" fmla="*/ 2314575 h 2314575"/>
              <a:gd name="connsiteX3" fmla="*/ 0 w 14316075"/>
              <a:gd name="connsiteY3" fmla="*/ 2314575 h 2314575"/>
              <a:gd name="connsiteX4" fmla="*/ 0 w 14316075"/>
              <a:gd name="connsiteY4" fmla="*/ 0 h 2314575"/>
              <a:gd name="connsiteX0" fmla="*/ 0 w 14316075"/>
              <a:gd name="connsiteY0" fmla="*/ 0 h 2314575"/>
              <a:gd name="connsiteX1" fmla="*/ 13325475 w 14316075"/>
              <a:gd name="connsiteY1" fmla="*/ 114300 h 2314575"/>
              <a:gd name="connsiteX2" fmla="*/ 14316075 w 14316075"/>
              <a:gd name="connsiteY2" fmla="*/ 2314575 h 2314575"/>
              <a:gd name="connsiteX3" fmla="*/ 0 w 14316075"/>
              <a:gd name="connsiteY3" fmla="*/ 2314575 h 2314575"/>
              <a:gd name="connsiteX4" fmla="*/ 0 w 14316075"/>
              <a:gd name="connsiteY4" fmla="*/ 0 h 231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6075" h="2314575">
                <a:moveTo>
                  <a:pt x="0" y="0"/>
                </a:moveTo>
                <a:lnTo>
                  <a:pt x="13325475" y="114300"/>
                </a:lnTo>
                <a:lnTo>
                  <a:pt x="14316075" y="2314575"/>
                </a:lnTo>
                <a:lnTo>
                  <a:pt x="0" y="2314575"/>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89176" y="876301"/>
            <a:ext cx="16096488" cy="1043940"/>
          </a:xfrm>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799315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B7840AA-92E7-4327-8BBE-8F781526E1C7}"/>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40C4447C-66F1-4330-8DBE-43ED0C295BA4}"/>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DF99CB58-7E88-4F49-953C-04EFABC954DE}"/>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16" name="Title 1">
            <a:extLst>
              <a:ext uri="{FF2B5EF4-FFF2-40B4-BE49-F238E27FC236}">
                <a16:creationId xmlns:a16="http://schemas.microsoft.com/office/drawing/2014/main" id="{B66EC9E6-0333-4209-8693-D0FB029EBA35}"/>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7" name="Subtitle 2">
            <a:extLst>
              <a:ext uri="{FF2B5EF4-FFF2-40B4-BE49-F238E27FC236}">
                <a16:creationId xmlns:a16="http://schemas.microsoft.com/office/drawing/2014/main" id="{BAE85ACD-0932-474C-B9CC-3E6A7187695A}"/>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8" name="Picture Placeholder 8">
            <a:extLst>
              <a:ext uri="{FF2B5EF4-FFF2-40B4-BE49-F238E27FC236}">
                <a16:creationId xmlns:a16="http://schemas.microsoft.com/office/drawing/2014/main" id="{95DCAB87-6AC7-46FA-89F4-1EBBD548EF2B}"/>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21" name="Picture Placeholder 20">
            <a:extLst>
              <a:ext uri="{FF2B5EF4-FFF2-40B4-BE49-F238E27FC236}">
                <a16:creationId xmlns:a16="http://schemas.microsoft.com/office/drawing/2014/main" id="{015FE1F9-50FE-46CB-8344-3BB41E32E791}"/>
              </a:ext>
            </a:extLst>
          </p:cNvPr>
          <p:cNvSpPr>
            <a:spLocks noGrp="1"/>
          </p:cNvSpPr>
          <p:nvPr>
            <p:ph type="pic" sz="quarter" idx="14"/>
          </p:nvPr>
        </p:nvSpPr>
        <p:spPr>
          <a:xfrm>
            <a:off x="1069729" y="336874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id="{A3619B89-F5BC-41A0-BBE2-3A2A6B3B58F4}"/>
              </a:ext>
            </a:extLst>
          </p:cNvPr>
          <p:cNvSpPr>
            <a:spLocks noGrp="1"/>
          </p:cNvSpPr>
          <p:nvPr>
            <p:ph type="pic" sz="quarter" idx="15" hasCustomPrompt="1"/>
          </p:nvPr>
        </p:nvSpPr>
        <p:spPr>
          <a:xfrm>
            <a:off x="1069730" y="752621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1"/>
          </a:solidFill>
        </p:spPr>
        <p:txBody>
          <a:bodyPr wrap="square">
            <a:noAutofit/>
          </a:bodyPr>
          <a:lstStyle/>
          <a:p>
            <a:r>
              <a:rPr lang="en-US" dirty="0"/>
              <a:t>-</a:t>
            </a:r>
          </a:p>
        </p:txBody>
      </p:sp>
      <p:sp>
        <p:nvSpPr>
          <p:cNvPr id="27" name="Picture Placeholder 26">
            <a:extLst>
              <a:ext uri="{FF2B5EF4-FFF2-40B4-BE49-F238E27FC236}">
                <a16:creationId xmlns:a16="http://schemas.microsoft.com/office/drawing/2014/main" id="{057728A0-E247-4EA9-BE4C-F6A311569554}"/>
              </a:ext>
            </a:extLst>
          </p:cNvPr>
          <p:cNvSpPr>
            <a:spLocks noGrp="1"/>
          </p:cNvSpPr>
          <p:nvPr>
            <p:ph type="pic" sz="quarter" idx="16" hasCustomPrompt="1"/>
          </p:nvPr>
        </p:nvSpPr>
        <p:spPr>
          <a:xfrm>
            <a:off x="5537979" y="336874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2"/>
          </a:solidFill>
        </p:spPr>
        <p:txBody>
          <a:bodyPr wrap="square">
            <a:noAutofit/>
          </a:bodyPr>
          <a:lstStyle/>
          <a:p>
            <a:r>
              <a:rPr lang="en-US" dirty="0"/>
              <a:t>-</a:t>
            </a:r>
          </a:p>
        </p:txBody>
      </p:sp>
      <p:sp>
        <p:nvSpPr>
          <p:cNvPr id="30" name="Picture Placeholder 29">
            <a:extLst>
              <a:ext uri="{FF2B5EF4-FFF2-40B4-BE49-F238E27FC236}">
                <a16:creationId xmlns:a16="http://schemas.microsoft.com/office/drawing/2014/main" id="{081D4900-118C-4151-9F90-FBCA22327733}"/>
              </a:ext>
            </a:extLst>
          </p:cNvPr>
          <p:cNvSpPr>
            <a:spLocks noGrp="1"/>
          </p:cNvSpPr>
          <p:nvPr>
            <p:ph type="pic" sz="quarter" idx="17"/>
          </p:nvPr>
        </p:nvSpPr>
        <p:spPr>
          <a:xfrm>
            <a:off x="5537979" y="752621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33" name="Picture Placeholder 32">
            <a:extLst>
              <a:ext uri="{FF2B5EF4-FFF2-40B4-BE49-F238E27FC236}">
                <a16:creationId xmlns:a16="http://schemas.microsoft.com/office/drawing/2014/main" id="{676B2A75-8818-4850-9A6C-5FC05F0B042D}"/>
              </a:ext>
            </a:extLst>
          </p:cNvPr>
          <p:cNvSpPr>
            <a:spLocks noGrp="1"/>
          </p:cNvSpPr>
          <p:nvPr>
            <p:ph type="pic" sz="quarter" idx="18"/>
          </p:nvPr>
        </p:nvSpPr>
        <p:spPr>
          <a:xfrm>
            <a:off x="10006229" y="336874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36" name="Picture Placeholder 35">
            <a:extLst>
              <a:ext uri="{FF2B5EF4-FFF2-40B4-BE49-F238E27FC236}">
                <a16:creationId xmlns:a16="http://schemas.microsoft.com/office/drawing/2014/main" id="{0611A467-F1C6-4E31-AF82-44DF0F411066}"/>
              </a:ext>
            </a:extLst>
          </p:cNvPr>
          <p:cNvSpPr>
            <a:spLocks noGrp="1"/>
          </p:cNvSpPr>
          <p:nvPr>
            <p:ph type="pic" sz="quarter" idx="19" hasCustomPrompt="1"/>
          </p:nvPr>
        </p:nvSpPr>
        <p:spPr>
          <a:xfrm>
            <a:off x="10006230" y="752621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3"/>
          </a:solidFill>
        </p:spPr>
        <p:txBody>
          <a:bodyPr wrap="square">
            <a:noAutofit/>
          </a:bodyPr>
          <a:lstStyle/>
          <a:p>
            <a:r>
              <a:rPr lang="en-US" dirty="0"/>
              <a:t>-</a:t>
            </a:r>
          </a:p>
        </p:txBody>
      </p:sp>
      <p:sp>
        <p:nvSpPr>
          <p:cNvPr id="39" name="Picture Placeholder 38">
            <a:extLst>
              <a:ext uri="{FF2B5EF4-FFF2-40B4-BE49-F238E27FC236}">
                <a16:creationId xmlns:a16="http://schemas.microsoft.com/office/drawing/2014/main" id="{E37B21BA-AECB-4CA7-BDF7-B700B7CC1FA4}"/>
              </a:ext>
            </a:extLst>
          </p:cNvPr>
          <p:cNvSpPr>
            <a:spLocks noGrp="1"/>
          </p:cNvSpPr>
          <p:nvPr>
            <p:ph type="pic" sz="quarter" idx="20" hasCustomPrompt="1"/>
          </p:nvPr>
        </p:nvSpPr>
        <p:spPr>
          <a:xfrm>
            <a:off x="14474480" y="336874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4"/>
          </a:solidFill>
        </p:spPr>
        <p:txBody>
          <a:bodyPr wrap="square">
            <a:noAutofit/>
          </a:bodyPr>
          <a:lstStyle/>
          <a:p>
            <a:r>
              <a:rPr lang="en-US" dirty="0"/>
              <a:t>-</a:t>
            </a:r>
          </a:p>
        </p:txBody>
      </p:sp>
      <p:sp>
        <p:nvSpPr>
          <p:cNvPr id="42" name="Picture Placeholder 41">
            <a:extLst>
              <a:ext uri="{FF2B5EF4-FFF2-40B4-BE49-F238E27FC236}">
                <a16:creationId xmlns:a16="http://schemas.microsoft.com/office/drawing/2014/main" id="{3E50F71F-C304-4CE9-BF8D-09CEC591E142}"/>
              </a:ext>
            </a:extLst>
          </p:cNvPr>
          <p:cNvSpPr>
            <a:spLocks noGrp="1"/>
          </p:cNvSpPr>
          <p:nvPr>
            <p:ph type="pic" sz="quarter" idx="21"/>
          </p:nvPr>
        </p:nvSpPr>
        <p:spPr>
          <a:xfrm>
            <a:off x="14474480" y="752621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45" name="Picture Placeholder 44">
            <a:extLst>
              <a:ext uri="{FF2B5EF4-FFF2-40B4-BE49-F238E27FC236}">
                <a16:creationId xmlns:a16="http://schemas.microsoft.com/office/drawing/2014/main" id="{1DD27A29-6041-48F9-A002-DEF07AB31C54}"/>
              </a:ext>
            </a:extLst>
          </p:cNvPr>
          <p:cNvSpPr>
            <a:spLocks noGrp="1"/>
          </p:cNvSpPr>
          <p:nvPr>
            <p:ph type="pic" sz="quarter" idx="22"/>
          </p:nvPr>
        </p:nvSpPr>
        <p:spPr>
          <a:xfrm>
            <a:off x="18942730" y="336874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48" name="Picture Placeholder 47">
            <a:extLst>
              <a:ext uri="{FF2B5EF4-FFF2-40B4-BE49-F238E27FC236}">
                <a16:creationId xmlns:a16="http://schemas.microsoft.com/office/drawing/2014/main" id="{ACCBD1EB-E0FB-49D8-8588-5CCE1B66BAE8}"/>
              </a:ext>
            </a:extLst>
          </p:cNvPr>
          <p:cNvSpPr>
            <a:spLocks noGrp="1"/>
          </p:cNvSpPr>
          <p:nvPr>
            <p:ph type="pic" sz="quarter" idx="23" hasCustomPrompt="1"/>
          </p:nvPr>
        </p:nvSpPr>
        <p:spPr>
          <a:xfrm>
            <a:off x="18942730" y="752621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5"/>
          </a:solidFill>
        </p:spPr>
        <p:txBody>
          <a:bodyPr wrap="square">
            <a:noAutofit/>
          </a:bodyPr>
          <a:lstStyle/>
          <a:p>
            <a:r>
              <a:rPr lang="en-US" dirty="0"/>
              <a:t>-</a:t>
            </a:r>
          </a:p>
        </p:txBody>
      </p:sp>
    </p:spTree>
    <p:extLst>
      <p:ext uri="{BB962C8B-B14F-4D97-AF65-F5344CB8AC3E}">
        <p14:creationId xmlns:p14="http://schemas.microsoft.com/office/powerpoint/2010/main" val="502082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B7840AA-92E7-4327-8BBE-8F781526E1C7}"/>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40C4447C-66F1-4330-8DBE-43ED0C295BA4}"/>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DF99CB58-7E88-4F49-953C-04EFABC954DE}"/>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16" name="Title 1">
            <a:extLst>
              <a:ext uri="{FF2B5EF4-FFF2-40B4-BE49-F238E27FC236}">
                <a16:creationId xmlns:a16="http://schemas.microsoft.com/office/drawing/2014/main" id="{B66EC9E6-0333-4209-8693-D0FB029EBA35}"/>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7" name="Subtitle 2">
            <a:extLst>
              <a:ext uri="{FF2B5EF4-FFF2-40B4-BE49-F238E27FC236}">
                <a16:creationId xmlns:a16="http://schemas.microsoft.com/office/drawing/2014/main" id="{BAE85ACD-0932-474C-B9CC-3E6A7187695A}"/>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8" name="Picture Placeholder 8">
            <a:extLst>
              <a:ext uri="{FF2B5EF4-FFF2-40B4-BE49-F238E27FC236}">
                <a16:creationId xmlns:a16="http://schemas.microsoft.com/office/drawing/2014/main" id="{95DCAB87-6AC7-46FA-89F4-1EBBD548EF2B}"/>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33" name="Picture Placeholder 32">
            <a:extLst>
              <a:ext uri="{FF2B5EF4-FFF2-40B4-BE49-F238E27FC236}">
                <a16:creationId xmlns:a16="http://schemas.microsoft.com/office/drawing/2014/main" id="{676B2A75-8818-4850-9A6C-5FC05F0B042D}"/>
              </a:ext>
            </a:extLst>
          </p:cNvPr>
          <p:cNvSpPr>
            <a:spLocks noGrp="1"/>
          </p:cNvSpPr>
          <p:nvPr>
            <p:ph type="pic" sz="quarter" idx="18" hasCustomPrompt="1"/>
          </p:nvPr>
        </p:nvSpPr>
        <p:spPr>
          <a:xfrm>
            <a:off x="9896501" y="336874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2"/>
          </a:solidFill>
        </p:spPr>
        <p:txBody>
          <a:bodyPr wrap="square">
            <a:noAutofit/>
          </a:bodyPr>
          <a:lstStyle/>
          <a:p>
            <a:r>
              <a:rPr lang="en-US" dirty="0"/>
              <a:t>-</a:t>
            </a:r>
          </a:p>
        </p:txBody>
      </p:sp>
      <p:sp>
        <p:nvSpPr>
          <p:cNvPr id="36" name="Picture Placeholder 35">
            <a:extLst>
              <a:ext uri="{FF2B5EF4-FFF2-40B4-BE49-F238E27FC236}">
                <a16:creationId xmlns:a16="http://schemas.microsoft.com/office/drawing/2014/main" id="{0611A467-F1C6-4E31-AF82-44DF0F411066}"/>
              </a:ext>
            </a:extLst>
          </p:cNvPr>
          <p:cNvSpPr>
            <a:spLocks noGrp="1"/>
          </p:cNvSpPr>
          <p:nvPr>
            <p:ph type="pic" sz="quarter" idx="19"/>
          </p:nvPr>
        </p:nvSpPr>
        <p:spPr>
          <a:xfrm>
            <a:off x="9896502" y="761765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39" name="Picture Placeholder 38">
            <a:extLst>
              <a:ext uri="{FF2B5EF4-FFF2-40B4-BE49-F238E27FC236}">
                <a16:creationId xmlns:a16="http://schemas.microsoft.com/office/drawing/2014/main" id="{E37B21BA-AECB-4CA7-BDF7-B700B7CC1FA4}"/>
              </a:ext>
            </a:extLst>
          </p:cNvPr>
          <p:cNvSpPr>
            <a:spLocks noGrp="1"/>
          </p:cNvSpPr>
          <p:nvPr>
            <p:ph type="pic" sz="quarter" idx="20"/>
          </p:nvPr>
        </p:nvSpPr>
        <p:spPr>
          <a:xfrm>
            <a:off x="14456192" y="3368745"/>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42" name="Picture Placeholder 41">
            <a:extLst>
              <a:ext uri="{FF2B5EF4-FFF2-40B4-BE49-F238E27FC236}">
                <a16:creationId xmlns:a16="http://schemas.microsoft.com/office/drawing/2014/main" id="{3E50F71F-C304-4CE9-BF8D-09CEC591E142}"/>
              </a:ext>
            </a:extLst>
          </p:cNvPr>
          <p:cNvSpPr>
            <a:spLocks noGrp="1"/>
          </p:cNvSpPr>
          <p:nvPr>
            <p:ph type="pic" sz="quarter" idx="21" hasCustomPrompt="1"/>
          </p:nvPr>
        </p:nvSpPr>
        <p:spPr>
          <a:xfrm>
            <a:off x="14456192" y="761765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3"/>
          </a:solidFill>
        </p:spPr>
        <p:txBody>
          <a:bodyPr wrap="square">
            <a:noAutofit/>
          </a:bodyPr>
          <a:lstStyle/>
          <a:p>
            <a:r>
              <a:rPr lang="en-US" dirty="0"/>
              <a:t>-</a:t>
            </a:r>
          </a:p>
        </p:txBody>
      </p:sp>
      <p:sp>
        <p:nvSpPr>
          <p:cNvPr id="45" name="Picture Placeholder 44">
            <a:extLst>
              <a:ext uri="{FF2B5EF4-FFF2-40B4-BE49-F238E27FC236}">
                <a16:creationId xmlns:a16="http://schemas.microsoft.com/office/drawing/2014/main" id="{1DD27A29-6041-48F9-A002-DEF07AB31C54}"/>
              </a:ext>
            </a:extLst>
          </p:cNvPr>
          <p:cNvSpPr>
            <a:spLocks noGrp="1"/>
          </p:cNvSpPr>
          <p:nvPr>
            <p:ph type="pic" sz="quarter" idx="22" hasCustomPrompt="1"/>
          </p:nvPr>
        </p:nvSpPr>
        <p:spPr>
          <a:xfrm>
            <a:off x="19015882" y="336874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accent4"/>
          </a:solidFill>
        </p:spPr>
        <p:txBody>
          <a:bodyPr wrap="square">
            <a:noAutofit/>
          </a:bodyPr>
          <a:lstStyle/>
          <a:p>
            <a:r>
              <a:rPr lang="en-US" dirty="0"/>
              <a:t>-</a:t>
            </a:r>
          </a:p>
        </p:txBody>
      </p:sp>
      <p:sp>
        <p:nvSpPr>
          <p:cNvPr id="48" name="Picture Placeholder 47">
            <a:extLst>
              <a:ext uri="{FF2B5EF4-FFF2-40B4-BE49-F238E27FC236}">
                <a16:creationId xmlns:a16="http://schemas.microsoft.com/office/drawing/2014/main" id="{ACCBD1EB-E0FB-49D8-8588-5CCE1B66BAE8}"/>
              </a:ext>
            </a:extLst>
          </p:cNvPr>
          <p:cNvSpPr>
            <a:spLocks noGrp="1"/>
          </p:cNvSpPr>
          <p:nvPr>
            <p:ph type="pic" sz="quarter" idx="23"/>
          </p:nvPr>
        </p:nvSpPr>
        <p:spPr>
          <a:xfrm>
            <a:off x="19015882" y="7617654"/>
            <a:ext cx="4351020" cy="4040240"/>
          </a:xfrm>
          <a:custGeom>
            <a:avLst/>
            <a:gdLst>
              <a:gd name="connsiteX0" fmla="*/ 0 w 4351020"/>
              <a:gd name="connsiteY0" fmla="*/ 0 h 4040240"/>
              <a:gd name="connsiteX1" fmla="*/ 4351020 w 4351020"/>
              <a:gd name="connsiteY1" fmla="*/ 0 h 4040240"/>
              <a:gd name="connsiteX2" fmla="*/ 4351020 w 4351020"/>
              <a:gd name="connsiteY2" fmla="*/ 4040240 h 4040240"/>
              <a:gd name="connsiteX3" fmla="*/ 0 w 4351020"/>
              <a:gd name="connsiteY3" fmla="*/ 4040240 h 4040240"/>
            </a:gdLst>
            <a:ahLst/>
            <a:cxnLst>
              <a:cxn ang="0">
                <a:pos x="connsiteX0" y="connsiteY0"/>
              </a:cxn>
              <a:cxn ang="0">
                <a:pos x="connsiteX1" y="connsiteY1"/>
              </a:cxn>
              <a:cxn ang="0">
                <a:pos x="connsiteX2" y="connsiteY2"/>
              </a:cxn>
              <a:cxn ang="0">
                <a:pos x="connsiteX3" y="connsiteY3"/>
              </a:cxn>
            </a:cxnLst>
            <a:rect l="l" t="t" r="r" b="b"/>
            <a:pathLst>
              <a:path w="4351020" h="4040240">
                <a:moveTo>
                  <a:pt x="0" y="0"/>
                </a:moveTo>
                <a:lnTo>
                  <a:pt x="4351020" y="0"/>
                </a:lnTo>
                <a:lnTo>
                  <a:pt x="4351020" y="4040240"/>
                </a:lnTo>
                <a:lnTo>
                  <a:pt x="0" y="4040240"/>
                </a:lnTo>
                <a:close/>
              </a:path>
            </a:pathLst>
          </a:custGeom>
          <a:solidFill>
            <a:schemeClr val="bg1">
              <a:lumMod val="95000"/>
            </a:schemeClr>
          </a:solidFill>
        </p:spPr>
        <p:txBody>
          <a:bodyPr wrap="square">
            <a:noAutofit/>
          </a:bodyPr>
          <a:lstStyle/>
          <a:p>
            <a:endParaRPr lang="en-US" dirty="0"/>
          </a:p>
        </p:txBody>
      </p:sp>
      <p:sp>
        <p:nvSpPr>
          <p:cNvPr id="6" name="Picture Placeholder 5">
            <a:extLst>
              <a:ext uri="{FF2B5EF4-FFF2-40B4-BE49-F238E27FC236}">
                <a16:creationId xmlns:a16="http://schemas.microsoft.com/office/drawing/2014/main" id="{7737A09E-2446-4CF5-BC49-D174718D6F0A}"/>
              </a:ext>
            </a:extLst>
          </p:cNvPr>
          <p:cNvSpPr>
            <a:spLocks noGrp="1"/>
          </p:cNvSpPr>
          <p:nvPr>
            <p:ph type="pic" sz="quarter" idx="24" hasCustomPrompt="1"/>
          </p:nvPr>
        </p:nvSpPr>
        <p:spPr>
          <a:xfrm>
            <a:off x="1320292" y="3368744"/>
            <a:ext cx="8393113" cy="8289149"/>
          </a:xfrm>
          <a:solidFill>
            <a:schemeClr val="accent1"/>
          </a:solidFill>
        </p:spPr>
        <p:txBody>
          <a:bodyPr/>
          <a:lstStyle/>
          <a:p>
            <a:r>
              <a:rPr lang="en-US" dirty="0"/>
              <a:t>-</a:t>
            </a:r>
          </a:p>
        </p:txBody>
      </p:sp>
    </p:spTree>
    <p:extLst>
      <p:ext uri="{BB962C8B-B14F-4D97-AF65-F5344CB8AC3E}">
        <p14:creationId xmlns:p14="http://schemas.microsoft.com/office/powerpoint/2010/main" val="21149797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043940"/>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8" name="Picture Placeholder 7">
            <a:extLst>
              <a:ext uri="{FF2B5EF4-FFF2-40B4-BE49-F238E27FC236}">
                <a16:creationId xmlns:a16="http://schemas.microsoft.com/office/drawing/2014/main" id="{4DB9C681-7118-4391-BED2-44CD1F43865D}"/>
              </a:ext>
            </a:extLst>
          </p:cNvPr>
          <p:cNvSpPr>
            <a:spLocks noGrp="1"/>
          </p:cNvSpPr>
          <p:nvPr>
            <p:ph type="pic" sz="quarter" idx="14"/>
          </p:nvPr>
        </p:nvSpPr>
        <p:spPr>
          <a:xfrm>
            <a:off x="1455420" y="3179449"/>
            <a:ext cx="3702050" cy="7553325"/>
          </a:xfrm>
          <a:solidFill>
            <a:schemeClr val="bg1">
              <a:lumMod val="95000"/>
            </a:schemeClr>
          </a:solidFill>
        </p:spPr>
        <p:txBody>
          <a:bodyPr/>
          <a:lstStyle/>
          <a:p>
            <a:endParaRPr lang="en-US" dirty="0"/>
          </a:p>
        </p:txBody>
      </p:sp>
      <p:sp>
        <p:nvSpPr>
          <p:cNvPr id="10" name="Picture Placeholder 7">
            <a:extLst>
              <a:ext uri="{FF2B5EF4-FFF2-40B4-BE49-F238E27FC236}">
                <a16:creationId xmlns:a16="http://schemas.microsoft.com/office/drawing/2014/main" id="{1AF0F952-9ACC-4339-9640-9EFB6B08ADD9}"/>
              </a:ext>
            </a:extLst>
          </p:cNvPr>
          <p:cNvSpPr>
            <a:spLocks noGrp="1"/>
          </p:cNvSpPr>
          <p:nvPr>
            <p:ph type="pic" sz="quarter" idx="15"/>
          </p:nvPr>
        </p:nvSpPr>
        <p:spPr>
          <a:xfrm>
            <a:off x="5303774" y="3179448"/>
            <a:ext cx="3702050" cy="7553325"/>
          </a:xfrm>
          <a:solidFill>
            <a:schemeClr val="bg1">
              <a:lumMod val="95000"/>
            </a:schemeClr>
          </a:solidFill>
        </p:spPr>
        <p:txBody>
          <a:bodyPr/>
          <a:lstStyle/>
          <a:p>
            <a:endParaRPr lang="en-US" dirty="0"/>
          </a:p>
        </p:txBody>
      </p:sp>
      <p:sp>
        <p:nvSpPr>
          <p:cNvPr id="12" name="Picture Placeholder 7">
            <a:extLst>
              <a:ext uri="{FF2B5EF4-FFF2-40B4-BE49-F238E27FC236}">
                <a16:creationId xmlns:a16="http://schemas.microsoft.com/office/drawing/2014/main" id="{CB3CD6A5-16D8-4352-9677-68477EDEB23E}"/>
              </a:ext>
            </a:extLst>
          </p:cNvPr>
          <p:cNvSpPr>
            <a:spLocks noGrp="1"/>
          </p:cNvSpPr>
          <p:nvPr>
            <p:ph type="pic" sz="quarter" idx="16"/>
          </p:nvPr>
        </p:nvSpPr>
        <p:spPr>
          <a:xfrm>
            <a:off x="9152128" y="3179447"/>
            <a:ext cx="3702050" cy="7553325"/>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4306171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043940"/>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12" name="Picture Placeholder 11">
            <a:extLst>
              <a:ext uri="{FF2B5EF4-FFF2-40B4-BE49-F238E27FC236}">
                <a16:creationId xmlns:a16="http://schemas.microsoft.com/office/drawing/2014/main" id="{0979B9AE-C072-40B2-9B45-D89CD964D4C1}"/>
              </a:ext>
            </a:extLst>
          </p:cNvPr>
          <p:cNvSpPr>
            <a:spLocks noGrp="1"/>
          </p:cNvSpPr>
          <p:nvPr>
            <p:ph type="pic" sz="quarter" idx="14"/>
          </p:nvPr>
        </p:nvSpPr>
        <p:spPr>
          <a:xfrm>
            <a:off x="1455420" y="3160645"/>
            <a:ext cx="9062043" cy="7275443"/>
          </a:xfrm>
          <a:custGeom>
            <a:avLst/>
            <a:gdLst>
              <a:gd name="connsiteX0" fmla="*/ 0 w 9062043"/>
              <a:gd name="connsiteY0" fmla="*/ 0 h 7275443"/>
              <a:gd name="connsiteX1" fmla="*/ 9062043 w 9062043"/>
              <a:gd name="connsiteY1" fmla="*/ 0 h 7275443"/>
              <a:gd name="connsiteX2" fmla="*/ 9062043 w 9062043"/>
              <a:gd name="connsiteY2" fmla="*/ 7275443 h 7275443"/>
              <a:gd name="connsiteX3" fmla="*/ 0 w 9062043"/>
              <a:gd name="connsiteY3" fmla="*/ 7275443 h 7275443"/>
            </a:gdLst>
            <a:ahLst/>
            <a:cxnLst>
              <a:cxn ang="0">
                <a:pos x="connsiteX0" y="connsiteY0"/>
              </a:cxn>
              <a:cxn ang="0">
                <a:pos x="connsiteX1" y="connsiteY1"/>
              </a:cxn>
              <a:cxn ang="0">
                <a:pos x="connsiteX2" y="connsiteY2"/>
              </a:cxn>
              <a:cxn ang="0">
                <a:pos x="connsiteX3" y="connsiteY3"/>
              </a:cxn>
            </a:cxnLst>
            <a:rect l="l" t="t" r="r" b="b"/>
            <a:pathLst>
              <a:path w="9062043" h="7275443">
                <a:moveTo>
                  <a:pt x="0" y="0"/>
                </a:moveTo>
                <a:lnTo>
                  <a:pt x="9062043" y="0"/>
                </a:lnTo>
                <a:lnTo>
                  <a:pt x="9062043" y="7275443"/>
                </a:lnTo>
                <a:lnTo>
                  <a:pt x="0" y="7275443"/>
                </a:ln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2815827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9176" y="876301"/>
            <a:ext cx="16096488" cy="1043940"/>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12" name="Picture Placeholder 11">
            <a:extLst>
              <a:ext uri="{FF2B5EF4-FFF2-40B4-BE49-F238E27FC236}">
                <a16:creationId xmlns:a16="http://schemas.microsoft.com/office/drawing/2014/main" id="{657AD5A8-D5A2-46C7-ABFD-C06B828D5633}"/>
              </a:ext>
            </a:extLst>
          </p:cNvPr>
          <p:cNvSpPr>
            <a:spLocks noGrp="1"/>
          </p:cNvSpPr>
          <p:nvPr>
            <p:ph type="pic" sz="quarter" idx="14"/>
          </p:nvPr>
        </p:nvSpPr>
        <p:spPr>
          <a:xfrm>
            <a:off x="1332437" y="7592774"/>
            <a:ext cx="8979408" cy="4407408"/>
          </a:xfrm>
          <a:custGeom>
            <a:avLst/>
            <a:gdLst>
              <a:gd name="connsiteX0" fmla="*/ 0 w 8979408"/>
              <a:gd name="connsiteY0" fmla="*/ 0 h 4407408"/>
              <a:gd name="connsiteX1" fmla="*/ 8979408 w 8979408"/>
              <a:gd name="connsiteY1" fmla="*/ 0 h 4407408"/>
              <a:gd name="connsiteX2" fmla="*/ 8979408 w 8979408"/>
              <a:gd name="connsiteY2" fmla="*/ 4407408 h 4407408"/>
              <a:gd name="connsiteX3" fmla="*/ 0 w 8979408"/>
              <a:gd name="connsiteY3" fmla="*/ 4407408 h 4407408"/>
            </a:gdLst>
            <a:ahLst/>
            <a:cxnLst>
              <a:cxn ang="0">
                <a:pos x="connsiteX0" y="connsiteY0"/>
              </a:cxn>
              <a:cxn ang="0">
                <a:pos x="connsiteX1" y="connsiteY1"/>
              </a:cxn>
              <a:cxn ang="0">
                <a:pos x="connsiteX2" y="connsiteY2"/>
              </a:cxn>
              <a:cxn ang="0">
                <a:pos x="connsiteX3" y="connsiteY3"/>
              </a:cxn>
            </a:cxnLst>
            <a:rect l="l" t="t" r="r" b="b"/>
            <a:pathLst>
              <a:path w="8979408" h="4407408">
                <a:moveTo>
                  <a:pt x="0" y="0"/>
                </a:moveTo>
                <a:lnTo>
                  <a:pt x="8979408" y="0"/>
                </a:lnTo>
                <a:lnTo>
                  <a:pt x="8979408" y="4407408"/>
                </a:lnTo>
                <a:lnTo>
                  <a:pt x="0" y="4407408"/>
                </a:lnTo>
                <a:close/>
              </a:path>
            </a:pathLst>
          </a:custGeom>
          <a:solidFill>
            <a:schemeClr val="bg1">
              <a:lumMod val="95000"/>
            </a:schemeClr>
          </a:solidFill>
        </p:spPr>
        <p:txBody>
          <a:bodyPr wrap="square">
            <a:noAutofit/>
          </a:bodyPr>
          <a:lstStyle/>
          <a:p>
            <a:endParaRPr lang="en-US" dirty="0"/>
          </a:p>
        </p:txBody>
      </p:sp>
      <p:sp>
        <p:nvSpPr>
          <p:cNvPr id="15" name="Picture Placeholder 14">
            <a:extLst>
              <a:ext uri="{FF2B5EF4-FFF2-40B4-BE49-F238E27FC236}">
                <a16:creationId xmlns:a16="http://schemas.microsoft.com/office/drawing/2014/main" id="{D07A1BBF-69E6-48DD-BF9A-86A8B74D3482}"/>
              </a:ext>
            </a:extLst>
          </p:cNvPr>
          <p:cNvSpPr>
            <a:spLocks noGrp="1"/>
          </p:cNvSpPr>
          <p:nvPr>
            <p:ph type="pic" sz="quarter" idx="15"/>
          </p:nvPr>
        </p:nvSpPr>
        <p:spPr>
          <a:xfrm>
            <a:off x="14072156" y="2734056"/>
            <a:ext cx="8979408" cy="4407408"/>
          </a:xfrm>
          <a:custGeom>
            <a:avLst/>
            <a:gdLst>
              <a:gd name="connsiteX0" fmla="*/ 0 w 8979408"/>
              <a:gd name="connsiteY0" fmla="*/ 0 h 4407408"/>
              <a:gd name="connsiteX1" fmla="*/ 8979408 w 8979408"/>
              <a:gd name="connsiteY1" fmla="*/ 0 h 4407408"/>
              <a:gd name="connsiteX2" fmla="*/ 8979408 w 8979408"/>
              <a:gd name="connsiteY2" fmla="*/ 4407408 h 4407408"/>
              <a:gd name="connsiteX3" fmla="*/ 0 w 8979408"/>
              <a:gd name="connsiteY3" fmla="*/ 4407408 h 4407408"/>
            </a:gdLst>
            <a:ahLst/>
            <a:cxnLst>
              <a:cxn ang="0">
                <a:pos x="connsiteX0" y="connsiteY0"/>
              </a:cxn>
              <a:cxn ang="0">
                <a:pos x="connsiteX1" y="connsiteY1"/>
              </a:cxn>
              <a:cxn ang="0">
                <a:pos x="connsiteX2" y="connsiteY2"/>
              </a:cxn>
              <a:cxn ang="0">
                <a:pos x="connsiteX3" y="connsiteY3"/>
              </a:cxn>
            </a:cxnLst>
            <a:rect l="l" t="t" r="r" b="b"/>
            <a:pathLst>
              <a:path w="8979408" h="4407408">
                <a:moveTo>
                  <a:pt x="0" y="0"/>
                </a:moveTo>
                <a:lnTo>
                  <a:pt x="8979408" y="0"/>
                </a:lnTo>
                <a:lnTo>
                  <a:pt x="8979408" y="4407408"/>
                </a:lnTo>
                <a:lnTo>
                  <a:pt x="0" y="4407408"/>
                </a:ln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23844806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466935-238C-4785-8FA7-ACA650D9B5FD}"/>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AA3DB965-928C-40BA-B78C-E0E7CE6CC353}"/>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B63F8FF5-CE4B-471D-AB70-C8A9ACE44141}"/>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10" name="Picture Placeholder 9">
            <a:extLst>
              <a:ext uri="{FF2B5EF4-FFF2-40B4-BE49-F238E27FC236}">
                <a16:creationId xmlns:a16="http://schemas.microsoft.com/office/drawing/2014/main" id="{0AE44112-AFEA-453D-94E9-6D58536D7B57}"/>
              </a:ext>
            </a:extLst>
          </p:cNvPr>
          <p:cNvSpPr>
            <a:spLocks noGrp="1"/>
          </p:cNvSpPr>
          <p:nvPr>
            <p:ph type="pic" sz="quarter" idx="13"/>
          </p:nvPr>
        </p:nvSpPr>
        <p:spPr>
          <a:xfrm>
            <a:off x="1332434" y="6574536"/>
            <a:ext cx="8979408" cy="4407408"/>
          </a:xfrm>
          <a:custGeom>
            <a:avLst/>
            <a:gdLst>
              <a:gd name="connsiteX0" fmla="*/ 0 w 8979408"/>
              <a:gd name="connsiteY0" fmla="*/ 0 h 4407408"/>
              <a:gd name="connsiteX1" fmla="*/ 8979408 w 8979408"/>
              <a:gd name="connsiteY1" fmla="*/ 0 h 4407408"/>
              <a:gd name="connsiteX2" fmla="*/ 8979408 w 8979408"/>
              <a:gd name="connsiteY2" fmla="*/ 4407408 h 4407408"/>
              <a:gd name="connsiteX3" fmla="*/ 0 w 8979408"/>
              <a:gd name="connsiteY3" fmla="*/ 4407408 h 4407408"/>
            </a:gdLst>
            <a:ahLst/>
            <a:cxnLst>
              <a:cxn ang="0">
                <a:pos x="connsiteX0" y="connsiteY0"/>
              </a:cxn>
              <a:cxn ang="0">
                <a:pos x="connsiteX1" y="connsiteY1"/>
              </a:cxn>
              <a:cxn ang="0">
                <a:pos x="connsiteX2" y="connsiteY2"/>
              </a:cxn>
              <a:cxn ang="0">
                <a:pos x="connsiteX3" y="connsiteY3"/>
              </a:cxn>
            </a:cxnLst>
            <a:rect l="l" t="t" r="r" b="b"/>
            <a:pathLst>
              <a:path w="8979408" h="4407408">
                <a:moveTo>
                  <a:pt x="0" y="0"/>
                </a:moveTo>
                <a:lnTo>
                  <a:pt x="8979408" y="0"/>
                </a:lnTo>
                <a:lnTo>
                  <a:pt x="8979408" y="4407408"/>
                </a:lnTo>
                <a:lnTo>
                  <a:pt x="0" y="4407408"/>
                </a:lnTo>
                <a:close/>
              </a:path>
            </a:pathLst>
          </a:custGeom>
          <a:solidFill>
            <a:schemeClr val="bg1">
              <a:lumMod val="95000"/>
            </a:schemeClr>
          </a:solidFill>
        </p:spPr>
        <p:txBody>
          <a:bodyPr wrap="square">
            <a:noAutofit/>
          </a:bodyPr>
          <a:lstStyle/>
          <a:p>
            <a:endParaRPr lang="en-US" dirty="0"/>
          </a:p>
        </p:txBody>
      </p:sp>
      <p:sp>
        <p:nvSpPr>
          <p:cNvPr id="13" name="Picture Placeholder 12">
            <a:extLst>
              <a:ext uri="{FF2B5EF4-FFF2-40B4-BE49-F238E27FC236}">
                <a16:creationId xmlns:a16="http://schemas.microsoft.com/office/drawing/2014/main" id="{DECC682C-C302-4FB5-AAEA-1E5F854E7A9B}"/>
              </a:ext>
            </a:extLst>
          </p:cNvPr>
          <p:cNvSpPr>
            <a:spLocks noGrp="1"/>
          </p:cNvSpPr>
          <p:nvPr>
            <p:ph type="pic" sz="quarter" idx="14"/>
          </p:nvPr>
        </p:nvSpPr>
        <p:spPr>
          <a:xfrm>
            <a:off x="14072155" y="1715816"/>
            <a:ext cx="8979409" cy="4407408"/>
          </a:xfrm>
          <a:custGeom>
            <a:avLst/>
            <a:gdLst>
              <a:gd name="connsiteX0" fmla="*/ 0 w 8979409"/>
              <a:gd name="connsiteY0" fmla="*/ 0 h 4407408"/>
              <a:gd name="connsiteX1" fmla="*/ 8979409 w 8979409"/>
              <a:gd name="connsiteY1" fmla="*/ 0 h 4407408"/>
              <a:gd name="connsiteX2" fmla="*/ 8979409 w 8979409"/>
              <a:gd name="connsiteY2" fmla="*/ 4407408 h 4407408"/>
              <a:gd name="connsiteX3" fmla="*/ 0 w 8979409"/>
              <a:gd name="connsiteY3" fmla="*/ 4407408 h 4407408"/>
            </a:gdLst>
            <a:ahLst/>
            <a:cxnLst>
              <a:cxn ang="0">
                <a:pos x="connsiteX0" y="connsiteY0"/>
              </a:cxn>
              <a:cxn ang="0">
                <a:pos x="connsiteX1" y="connsiteY1"/>
              </a:cxn>
              <a:cxn ang="0">
                <a:pos x="connsiteX2" y="connsiteY2"/>
              </a:cxn>
              <a:cxn ang="0">
                <a:pos x="connsiteX3" y="connsiteY3"/>
              </a:cxn>
            </a:cxnLst>
            <a:rect l="l" t="t" r="r" b="b"/>
            <a:pathLst>
              <a:path w="8979409" h="4407408">
                <a:moveTo>
                  <a:pt x="0" y="0"/>
                </a:moveTo>
                <a:lnTo>
                  <a:pt x="8979409" y="0"/>
                </a:lnTo>
                <a:lnTo>
                  <a:pt x="8979409" y="4407408"/>
                </a:lnTo>
                <a:lnTo>
                  <a:pt x="0" y="4407408"/>
                </a:ln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53303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32F46F-D23E-4373-BAB6-732431A7BC37}"/>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857B1E9A-F695-43B8-84A8-7428519D9841}"/>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E7990E3B-DB3B-4CF0-8621-58659B9D0611}"/>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9" name="Picture Placeholder 8">
            <a:extLst>
              <a:ext uri="{FF2B5EF4-FFF2-40B4-BE49-F238E27FC236}">
                <a16:creationId xmlns:a16="http://schemas.microsoft.com/office/drawing/2014/main" id="{DA928AAA-F675-410A-B2E3-6C6391232687}"/>
              </a:ext>
            </a:extLst>
          </p:cNvPr>
          <p:cNvSpPr>
            <a:spLocks noGrp="1"/>
          </p:cNvSpPr>
          <p:nvPr>
            <p:ph type="pic" sz="quarter" idx="13"/>
          </p:nvPr>
        </p:nvSpPr>
        <p:spPr>
          <a:xfrm>
            <a:off x="9156869" y="5695131"/>
            <a:ext cx="6088640" cy="3825504"/>
          </a:xfrm>
          <a:custGeom>
            <a:avLst/>
            <a:gdLst>
              <a:gd name="connsiteX0" fmla="*/ 0 w 6088640"/>
              <a:gd name="connsiteY0" fmla="*/ 0 h 3825504"/>
              <a:gd name="connsiteX1" fmla="*/ 6088640 w 6088640"/>
              <a:gd name="connsiteY1" fmla="*/ 0 h 3825504"/>
              <a:gd name="connsiteX2" fmla="*/ 6088640 w 6088640"/>
              <a:gd name="connsiteY2" fmla="*/ 3825504 h 3825504"/>
              <a:gd name="connsiteX3" fmla="*/ 0 w 6088640"/>
              <a:gd name="connsiteY3" fmla="*/ 3825504 h 3825504"/>
            </a:gdLst>
            <a:ahLst/>
            <a:cxnLst>
              <a:cxn ang="0">
                <a:pos x="connsiteX0" y="connsiteY0"/>
              </a:cxn>
              <a:cxn ang="0">
                <a:pos x="connsiteX1" y="connsiteY1"/>
              </a:cxn>
              <a:cxn ang="0">
                <a:pos x="connsiteX2" y="connsiteY2"/>
              </a:cxn>
              <a:cxn ang="0">
                <a:pos x="connsiteX3" y="connsiteY3"/>
              </a:cxn>
            </a:cxnLst>
            <a:rect l="l" t="t" r="r" b="b"/>
            <a:pathLst>
              <a:path w="6088640" h="3825504">
                <a:moveTo>
                  <a:pt x="0" y="0"/>
                </a:moveTo>
                <a:lnTo>
                  <a:pt x="6088640" y="0"/>
                </a:lnTo>
                <a:lnTo>
                  <a:pt x="6088640" y="3825504"/>
                </a:lnTo>
                <a:lnTo>
                  <a:pt x="0" y="3825504"/>
                </a:lnTo>
                <a:close/>
              </a:path>
            </a:pathLst>
          </a:custGeom>
          <a:solidFill>
            <a:schemeClr val="bg1">
              <a:lumMod val="95000"/>
            </a:schemeClr>
          </a:solidFill>
        </p:spPr>
        <p:txBody>
          <a:bodyPr wrap="square">
            <a:noAutofit/>
          </a:bodyPr>
          <a:lstStyle/>
          <a:p>
            <a:endParaRPr lang="en-US" dirty="0"/>
          </a:p>
        </p:txBody>
      </p:sp>
      <p:sp>
        <p:nvSpPr>
          <p:cNvPr id="10" name="Title 1">
            <a:extLst>
              <a:ext uri="{FF2B5EF4-FFF2-40B4-BE49-F238E27FC236}">
                <a16:creationId xmlns:a16="http://schemas.microsoft.com/office/drawing/2014/main" id="{3C5D231B-444F-4290-9604-2FD92D6CECC8}"/>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1" name="Subtitle 2">
            <a:extLst>
              <a:ext uri="{FF2B5EF4-FFF2-40B4-BE49-F238E27FC236}">
                <a16:creationId xmlns:a16="http://schemas.microsoft.com/office/drawing/2014/main" id="{4BD91053-3B57-4A26-9D64-532D85169AFE}"/>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2" name="Picture Placeholder 10">
            <a:extLst>
              <a:ext uri="{FF2B5EF4-FFF2-40B4-BE49-F238E27FC236}">
                <a16:creationId xmlns:a16="http://schemas.microsoft.com/office/drawing/2014/main" id="{03710409-2966-4645-A189-9CE640866D64}"/>
              </a:ext>
            </a:extLst>
          </p:cNvPr>
          <p:cNvSpPr>
            <a:spLocks noGrp="1"/>
          </p:cNvSpPr>
          <p:nvPr>
            <p:ph type="pic" sz="quarter" idx="14"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34685300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42E2F8-C141-4200-85B6-B8F26C08F0DF}"/>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980DE2B0-7852-4282-B909-F1B280EE7C71}"/>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85001EAA-585C-4678-A8A4-1314768C1ACF}"/>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7" name="Title 1">
            <a:extLst>
              <a:ext uri="{FF2B5EF4-FFF2-40B4-BE49-F238E27FC236}">
                <a16:creationId xmlns:a16="http://schemas.microsoft.com/office/drawing/2014/main" id="{9483F69A-9485-4EF9-81AA-02E6BAEAE80A}"/>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8" name="Subtitle 2">
            <a:extLst>
              <a:ext uri="{FF2B5EF4-FFF2-40B4-BE49-F238E27FC236}">
                <a16:creationId xmlns:a16="http://schemas.microsoft.com/office/drawing/2014/main" id="{CFE816EA-D107-4F69-B0FC-0F857E9D74CE}"/>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9" name="Picture Placeholder 10">
            <a:extLst>
              <a:ext uri="{FF2B5EF4-FFF2-40B4-BE49-F238E27FC236}">
                <a16:creationId xmlns:a16="http://schemas.microsoft.com/office/drawing/2014/main" id="{FF769B18-384C-4307-80F3-DCA8FE93B71B}"/>
              </a:ext>
            </a:extLst>
          </p:cNvPr>
          <p:cNvSpPr>
            <a:spLocks noGrp="1"/>
          </p:cNvSpPr>
          <p:nvPr>
            <p:ph type="pic" sz="quarter" idx="14"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
        <p:nvSpPr>
          <p:cNvPr id="12" name="Picture Placeholder 11">
            <a:extLst>
              <a:ext uri="{FF2B5EF4-FFF2-40B4-BE49-F238E27FC236}">
                <a16:creationId xmlns:a16="http://schemas.microsoft.com/office/drawing/2014/main" id="{8B8C9D2F-2730-4F41-965D-6E30F7ADD3E3}"/>
              </a:ext>
            </a:extLst>
          </p:cNvPr>
          <p:cNvSpPr>
            <a:spLocks noGrp="1"/>
          </p:cNvSpPr>
          <p:nvPr>
            <p:ph type="pic" sz="quarter" idx="15"/>
          </p:nvPr>
        </p:nvSpPr>
        <p:spPr>
          <a:xfrm>
            <a:off x="14182100" y="3691946"/>
            <a:ext cx="7334128" cy="4577328"/>
          </a:xfrm>
          <a:custGeom>
            <a:avLst/>
            <a:gdLst>
              <a:gd name="connsiteX0" fmla="*/ 0 w 7334128"/>
              <a:gd name="connsiteY0" fmla="*/ 0 h 4577328"/>
              <a:gd name="connsiteX1" fmla="*/ 7334128 w 7334128"/>
              <a:gd name="connsiteY1" fmla="*/ 0 h 4577328"/>
              <a:gd name="connsiteX2" fmla="*/ 7334128 w 7334128"/>
              <a:gd name="connsiteY2" fmla="*/ 4577328 h 4577328"/>
              <a:gd name="connsiteX3" fmla="*/ 0 w 7334128"/>
              <a:gd name="connsiteY3" fmla="*/ 4577328 h 4577328"/>
            </a:gdLst>
            <a:ahLst/>
            <a:cxnLst>
              <a:cxn ang="0">
                <a:pos x="connsiteX0" y="connsiteY0"/>
              </a:cxn>
              <a:cxn ang="0">
                <a:pos x="connsiteX1" y="connsiteY1"/>
              </a:cxn>
              <a:cxn ang="0">
                <a:pos x="connsiteX2" y="connsiteY2"/>
              </a:cxn>
              <a:cxn ang="0">
                <a:pos x="connsiteX3" y="connsiteY3"/>
              </a:cxn>
            </a:cxnLst>
            <a:rect l="l" t="t" r="r" b="b"/>
            <a:pathLst>
              <a:path w="7334128" h="4577328">
                <a:moveTo>
                  <a:pt x="0" y="0"/>
                </a:moveTo>
                <a:lnTo>
                  <a:pt x="7334128" y="0"/>
                </a:lnTo>
                <a:lnTo>
                  <a:pt x="7334128" y="4577328"/>
                </a:lnTo>
                <a:lnTo>
                  <a:pt x="0" y="4577328"/>
                </a:ln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392435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D03-18B2-4955-B80A-2E426D857B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93201F-14F9-4167-BDED-7F1765F89B80}"/>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BE9B1B7E-2792-4EA8-9E45-9821CDCB3F43}"/>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C591C545-2F99-4A74-8E9B-37341F8ABF20}"/>
              </a:ext>
            </a:extLst>
          </p:cNvPr>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6167916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FFA1009-216B-42C4-A92C-0F05FFB19569}"/>
              </a:ext>
            </a:extLst>
          </p:cNvPr>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a:extLst>
              <a:ext uri="{FF2B5EF4-FFF2-40B4-BE49-F238E27FC236}">
                <a16:creationId xmlns:a16="http://schemas.microsoft.com/office/drawing/2014/main" id="{8AFDDD5F-572D-4ED4-AF1F-DCF82F62C871}"/>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3A3B7E8E-CBC3-4195-A3F6-ED2C11AA3DB9}"/>
              </a:ext>
            </a:extLst>
          </p:cNvPr>
          <p:cNvSpPr>
            <a:spLocks noGrp="1"/>
          </p:cNvSpPr>
          <p:nvPr>
            <p:ph type="sldNum" sz="quarter" idx="12"/>
          </p:nvPr>
        </p:nvSpPr>
        <p:spPr/>
        <p:txBody>
          <a:bodyPr/>
          <a:lstStyle/>
          <a:p>
            <a:fld id="{91E8FD7A-3E62-43BB-957C-4F665A7B8324}" type="slidenum">
              <a:rPr lang="id-ID" smtClean="0"/>
              <a:t>‹#›</a:t>
            </a:fld>
            <a:endParaRPr lang="id-ID"/>
          </a:p>
        </p:txBody>
      </p:sp>
      <p:sp>
        <p:nvSpPr>
          <p:cNvPr id="9" name="Picture Placeholder 8">
            <a:extLst>
              <a:ext uri="{FF2B5EF4-FFF2-40B4-BE49-F238E27FC236}">
                <a16:creationId xmlns:a16="http://schemas.microsoft.com/office/drawing/2014/main" id="{5233CDCC-E73B-4B45-ABBC-0DFEAA8909EC}"/>
              </a:ext>
            </a:extLst>
          </p:cNvPr>
          <p:cNvSpPr>
            <a:spLocks noGrp="1"/>
          </p:cNvSpPr>
          <p:nvPr>
            <p:ph type="pic" sz="quarter" idx="13" hasCustomPrompt="1"/>
          </p:nvPr>
        </p:nvSpPr>
        <p:spPr>
          <a:xfrm rot="20951624">
            <a:off x="9900593" y="4163785"/>
            <a:ext cx="4073464" cy="3912123"/>
          </a:xfrm>
          <a:custGeom>
            <a:avLst/>
            <a:gdLst>
              <a:gd name="connsiteX0" fmla="*/ 3982913 w 4073464"/>
              <a:gd name="connsiteY0" fmla="*/ 596589 h 3912123"/>
              <a:gd name="connsiteX1" fmla="*/ 4073464 w 4073464"/>
              <a:gd name="connsiteY1" fmla="*/ 3895146 h 3912123"/>
              <a:gd name="connsiteX2" fmla="*/ 29291 w 4073464"/>
              <a:gd name="connsiteY2" fmla="*/ 3912123 h 3912123"/>
              <a:gd name="connsiteX3" fmla="*/ 0 w 4073464"/>
              <a:gd name="connsiteY3" fmla="*/ 0 h 3912123"/>
            </a:gdLst>
            <a:ahLst/>
            <a:cxnLst>
              <a:cxn ang="0">
                <a:pos x="connsiteX0" y="connsiteY0"/>
              </a:cxn>
              <a:cxn ang="0">
                <a:pos x="connsiteX1" y="connsiteY1"/>
              </a:cxn>
              <a:cxn ang="0">
                <a:pos x="connsiteX2" y="connsiteY2"/>
              </a:cxn>
              <a:cxn ang="0">
                <a:pos x="connsiteX3" y="connsiteY3"/>
              </a:cxn>
            </a:cxnLst>
            <a:rect l="l" t="t" r="r" b="b"/>
            <a:pathLst>
              <a:path w="4073464" h="3912123">
                <a:moveTo>
                  <a:pt x="3982913" y="596589"/>
                </a:moveTo>
                <a:lnTo>
                  <a:pt x="4073464" y="3895146"/>
                </a:lnTo>
                <a:lnTo>
                  <a:pt x="29291" y="3912123"/>
                </a:lnTo>
                <a:lnTo>
                  <a:pt x="0" y="0"/>
                </a:lnTo>
                <a:close/>
              </a:path>
            </a:pathLst>
          </a:custGeom>
          <a:solidFill>
            <a:schemeClr val="bg1">
              <a:lumMod val="95000"/>
            </a:schemeClr>
          </a:solidFill>
        </p:spPr>
        <p:txBody>
          <a:bodyPr wrap="square">
            <a:noAutofit/>
          </a:bodyPr>
          <a:lstStyle>
            <a:lvl1pPr>
              <a:defRPr/>
            </a:lvl1pPr>
          </a:lstStyle>
          <a:p>
            <a:r>
              <a:rPr lang="en-US" dirty="0"/>
              <a:t>pic</a:t>
            </a:r>
          </a:p>
        </p:txBody>
      </p:sp>
      <p:sp>
        <p:nvSpPr>
          <p:cNvPr id="10" name="Title 1">
            <a:extLst>
              <a:ext uri="{FF2B5EF4-FFF2-40B4-BE49-F238E27FC236}">
                <a16:creationId xmlns:a16="http://schemas.microsoft.com/office/drawing/2014/main" id="{88A85AF0-249C-4459-AD3B-84B4F4CE9307}"/>
              </a:ext>
            </a:extLst>
          </p:cNvPr>
          <p:cNvSpPr>
            <a:spLocks noGrp="1"/>
          </p:cNvSpPr>
          <p:nvPr>
            <p:ph type="title"/>
          </p:nvPr>
        </p:nvSpPr>
        <p:spPr>
          <a:xfrm>
            <a:off x="1789176" y="876301"/>
            <a:ext cx="16096488" cy="1043940"/>
          </a:xfrm>
        </p:spPr>
        <p:txBody>
          <a:bodyPr/>
          <a:lstStyle/>
          <a:p>
            <a:r>
              <a:rPr lang="en-US" dirty="0"/>
              <a:t>Click to edit Master title style</a:t>
            </a:r>
          </a:p>
        </p:txBody>
      </p:sp>
      <p:sp>
        <p:nvSpPr>
          <p:cNvPr id="11" name="Subtitle 2">
            <a:extLst>
              <a:ext uri="{FF2B5EF4-FFF2-40B4-BE49-F238E27FC236}">
                <a16:creationId xmlns:a16="http://schemas.microsoft.com/office/drawing/2014/main" id="{D05276EB-F24A-4409-ABE8-0A124F6E1722}"/>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2" name="Picture Placeholder 10">
            <a:extLst>
              <a:ext uri="{FF2B5EF4-FFF2-40B4-BE49-F238E27FC236}">
                <a16:creationId xmlns:a16="http://schemas.microsoft.com/office/drawing/2014/main" id="{D4C598D6-7DDC-4421-BBC1-FFDB00768E80}"/>
              </a:ext>
            </a:extLst>
          </p:cNvPr>
          <p:cNvSpPr>
            <a:spLocks noGrp="1"/>
          </p:cNvSpPr>
          <p:nvPr>
            <p:ph type="pic" sz="quarter" idx="14"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accent2"/>
          </a:solidFill>
        </p:spPr>
        <p:txBody>
          <a:bodyPr wrap="square">
            <a:noAutofit/>
          </a:bodyPr>
          <a:lstStyle>
            <a:lvl1pPr>
              <a:defRPr sz="500"/>
            </a:lvl1pPr>
          </a:lstStyle>
          <a:p>
            <a:r>
              <a:rPr lang="en-US" dirty="0"/>
              <a:t>-</a:t>
            </a:r>
          </a:p>
        </p:txBody>
      </p:sp>
    </p:spTree>
    <p:extLst>
      <p:ext uri="{BB962C8B-B14F-4D97-AF65-F5344CB8AC3E}">
        <p14:creationId xmlns:p14="http://schemas.microsoft.com/office/powerpoint/2010/main" val="21825770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F6AAAD-9B29-453E-9B4A-AF1932545844}"/>
              </a:ext>
            </a:extLst>
          </p:cNvPr>
          <p:cNvSpPr>
            <a:spLocks noGrp="1"/>
          </p:cNvSpPr>
          <p:nvPr>
            <p:ph type="pic" sz="quarter" idx="14"/>
          </p:nvPr>
        </p:nvSpPr>
        <p:spPr>
          <a:xfrm>
            <a:off x="0" y="0"/>
            <a:ext cx="24384000" cy="7972425"/>
          </a:xfrm>
          <a:solidFill>
            <a:schemeClr val="bg1">
              <a:lumMod val="95000"/>
            </a:schemeClr>
          </a:solidFill>
        </p:spPr>
        <p:txBody>
          <a:bodyPr/>
          <a:lstStyle/>
          <a:p>
            <a:endParaRPr lang="en-US" dirty="0"/>
          </a:p>
        </p:txBody>
      </p:sp>
      <p:sp>
        <p:nvSpPr>
          <p:cNvPr id="10" name="Picture Placeholder 7">
            <a:extLst>
              <a:ext uri="{FF2B5EF4-FFF2-40B4-BE49-F238E27FC236}">
                <a16:creationId xmlns:a16="http://schemas.microsoft.com/office/drawing/2014/main" id="{0E22EBF7-5411-48A2-9878-92C40726DC8D}"/>
              </a:ext>
            </a:extLst>
          </p:cNvPr>
          <p:cNvSpPr>
            <a:spLocks noGrp="1"/>
          </p:cNvSpPr>
          <p:nvPr>
            <p:ph type="pic" sz="quarter" idx="15" hasCustomPrompt="1"/>
          </p:nvPr>
        </p:nvSpPr>
        <p:spPr>
          <a:xfrm>
            <a:off x="0" y="0"/>
            <a:ext cx="24384000" cy="7972425"/>
          </a:xfrm>
          <a:solidFill>
            <a:schemeClr val="tx1">
              <a:alpha val="70000"/>
            </a:schemeClr>
          </a:solidFill>
        </p:spPr>
        <p:txBody>
          <a:bodyPr/>
          <a:lstStyle/>
          <a:p>
            <a:r>
              <a:rPr lang="en-US" dirty="0"/>
              <a:t>-</a:t>
            </a:r>
          </a:p>
        </p:txBody>
      </p:sp>
      <p:sp>
        <p:nvSpPr>
          <p:cNvPr id="2" name="Title 1"/>
          <p:cNvSpPr>
            <a:spLocks noGrp="1"/>
          </p:cNvSpPr>
          <p:nvPr>
            <p:ph type="title"/>
          </p:nvPr>
        </p:nvSpPr>
        <p:spPr>
          <a:xfrm>
            <a:off x="1789176" y="876301"/>
            <a:ext cx="16096488" cy="1043940"/>
          </a:xfrm>
        </p:spPr>
        <p:txBody>
          <a:bodyPr/>
          <a:lstStyle>
            <a:lvl1pPr>
              <a:defRPr>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
        <p:nvSpPr>
          <p:cNvPr id="7" name="Subtitle 2">
            <a:extLst>
              <a:ext uri="{FF2B5EF4-FFF2-40B4-BE49-F238E27FC236}">
                <a16:creationId xmlns:a16="http://schemas.microsoft.com/office/drawing/2014/main" id="{5264994A-0A06-403B-A679-309A8E02A504}"/>
              </a:ext>
            </a:extLst>
          </p:cNvPr>
          <p:cNvSpPr>
            <a:spLocks noGrp="1"/>
          </p:cNvSpPr>
          <p:nvPr>
            <p:ph type="subTitle" idx="1"/>
          </p:nvPr>
        </p:nvSpPr>
        <p:spPr>
          <a:xfrm>
            <a:off x="1789176" y="1828801"/>
            <a:ext cx="9604248" cy="621791"/>
          </a:xfrm>
        </p:spPr>
        <p:txBody>
          <a:bodyPr>
            <a:normAutofit/>
          </a:bodyPr>
          <a:lstStyle>
            <a:lvl1pPr marL="0" indent="0" algn="l">
              <a:buNone/>
              <a:defRPr sz="24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1" name="Picture Placeholder 10">
            <a:extLst>
              <a:ext uri="{FF2B5EF4-FFF2-40B4-BE49-F238E27FC236}">
                <a16:creationId xmlns:a16="http://schemas.microsoft.com/office/drawing/2014/main" id="{6775D030-37CF-46B6-AAB7-918BD96DD1D8}"/>
              </a:ext>
            </a:extLst>
          </p:cNvPr>
          <p:cNvSpPr>
            <a:spLocks noGrp="1"/>
          </p:cNvSpPr>
          <p:nvPr>
            <p:ph type="pic" sz="quarter" idx="13" hasCustomPrompt="1"/>
          </p:nvPr>
        </p:nvSpPr>
        <p:spPr>
          <a:xfrm>
            <a:off x="1455420" y="946848"/>
            <a:ext cx="157163" cy="1280101"/>
          </a:xfrm>
          <a:custGeom>
            <a:avLst/>
            <a:gdLst>
              <a:gd name="connsiteX0" fmla="*/ 0 w 157163"/>
              <a:gd name="connsiteY0" fmla="*/ 0 h 1280101"/>
              <a:gd name="connsiteX1" fmla="*/ 157163 w 157163"/>
              <a:gd name="connsiteY1" fmla="*/ 0 h 1280101"/>
              <a:gd name="connsiteX2" fmla="*/ 157163 w 157163"/>
              <a:gd name="connsiteY2" fmla="*/ 1280101 h 1280101"/>
              <a:gd name="connsiteX3" fmla="*/ 0 w 157163"/>
              <a:gd name="connsiteY3" fmla="*/ 1280101 h 1280101"/>
            </a:gdLst>
            <a:ahLst/>
            <a:cxnLst>
              <a:cxn ang="0">
                <a:pos x="connsiteX0" y="connsiteY0"/>
              </a:cxn>
              <a:cxn ang="0">
                <a:pos x="connsiteX1" y="connsiteY1"/>
              </a:cxn>
              <a:cxn ang="0">
                <a:pos x="connsiteX2" y="connsiteY2"/>
              </a:cxn>
              <a:cxn ang="0">
                <a:pos x="connsiteX3" y="connsiteY3"/>
              </a:cxn>
            </a:cxnLst>
            <a:rect l="l" t="t" r="r" b="b"/>
            <a:pathLst>
              <a:path w="157163" h="1280101">
                <a:moveTo>
                  <a:pt x="0" y="0"/>
                </a:moveTo>
                <a:lnTo>
                  <a:pt x="157163" y="0"/>
                </a:lnTo>
                <a:lnTo>
                  <a:pt x="157163" y="1280101"/>
                </a:lnTo>
                <a:lnTo>
                  <a:pt x="0" y="1280101"/>
                </a:lnTo>
                <a:close/>
              </a:path>
            </a:pathLst>
          </a:custGeom>
          <a:solidFill>
            <a:schemeClr val="bg1"/>
          </a:solidFill>
        </p:spPr>
        <p:txBody>
          <a:bodyPr wrap="square">
            <a:noAutofit/>
          </a:bodyPr>
          <a:lstStyle>
            <a:lvl1pPr>
              <a:defRPr sz="500"/>
            </a:lvl1pPr>
          </a:lstStyle>
          <a:p>
            <a:r>
              <a:rPr lang="en-US" dirty="0"/>
              <a:t>-</a:t>
            </a:r>
          </a:p>
        </p:txBody>
      </p:sp>
      <p:sp>
        <p:nvSpPr>
          <p:cNvPr id="14" name="Picture Placeholder 13">
            <a:extLst>
              <a:ext uri="{FF2B5EF4-FFF2-40B4-BE49-F238E27FC236}">
                <a16:creationId xmlns:a16="http://schemas.microsoft.com/office/drawing/2014/main" id="{10431897-EBB0-4FB7-BFDF-355A2271D698}"/>
              </a:ext>
            </a:extLst>
          </p:cNvPr>
          <p:cNvSpPr>
            <a:spLocks noGrp="1"/>
          </p:cNvSpPr>
          <p:nvPr>
            <p:ph type="pic" sz="quarter" idx="16"/>
          </p:nvPr>
        </p:nvSpPr>
        <p:spPr>
          <a:xfrm rot="785280">
            <a:off x="16213299" y="5778877"/>
            <a:ext cx="2487192" cy="3485427"/>
          </a:xfrm>
          <a:custGeom>
            <a:avLst/>
            <a:gdLst>
              <a:gd name="connsiteX0" fmla="*/ 0 w 2487192"/>
              <a:gd name="connsiteY0" fmla="*/ 0 h 3485427"/>
              <a:gd name="connsiteX1" fmla="*/ 2486898 w 2487192"/>
              <a:gd name="connsiteY1" fmla="*/ 13307 h 3485427"/>
              <a:gd name="connsiteX2" fmla="*/ 2436920 w 2487192"/>
              <a:gd name="connsiteY2" fmla="*/ 3485427 h 3485427"/>
              <a:gd name="connsiteX3" fmla="*/ 5217 w 2487192"/>
              <a:gd name="connsiteY3" fmla="*/ 3241802 h 3485427"/>
              <a:gd name="connsiteX4" fmla="*/ 0 w 2487192"/>
              <a:gd name="connsiteY4" fmla="*/ 0 h 348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192" h="3485427">
                <a:moveTo>
                  <a:pt x="0" y="0"/>
                </a:moveTo>
                <a:lnTo>
                  <a:pt x="2486898" y="13307"/>
                </a:lnTo>
                <a:cubicBezTo>
                  <a:pt x="2491878" y="1084288"/>
                  <a:pt x="2431940" y="2414446"/>
                  <a:pt x="2436920" y="3485427"/>
                </a:cubicBezTo>
                <a:lnTo>
                  <a:pt x="5217" y="3241802"/>
                </a:lnTo>
                <a:cubicBezTo>
                  <a:pt x="3478" y="2161201"/>
                  <a:pt x="1738" y="1080601"/>
                  <a:pt x="0" y="0"/>
                </a:cubicBez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36596973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3FAD06-376E-48F4-9DC6-5ED067DFB747}" type="datetimeFigureOut">
              <a:rPr lang="id-ID" smtClean="0"/>
              <a:t>15/11/2022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38387190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3FAD06-376E-48F4-9DC6-5ED067DFB747}" type="datetimeFigureOut">
              <a:rPr lang="id-ID" smtClean="0"/>
              <a:t>15/11/2022</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3458629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3FAD06-376E-48F4-9DC6-5ED067DFB747}" type="datetimeFigureOut">
              <a:rPr lang="id-ID" smtClean="0"/>
              <a:t>15/11/2022</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1402571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FAD06-376E-48F4-9DC6-5ED067DFB747}" type="datetimeFigureOut">
              <a:rPr lang="id-ID" smtClean="0"/>
              <a:t>15/11/2022</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14730510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A3FAD06-376E-48F4-9DC6-5ED067DFB747}" type="datetimeFigureOut">
              <a:rPr lang="id-ID" smtClean="0"/>
              <a:t>15/11/2022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20578818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A3FAD06-376E-48F4-9DC6-5ED067DFB747}" type="datetimeFigureOut">
              <a:rPr lang="id-ID" smtClean="0"/>
              <a:t>15/11/2022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34239997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20140866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136515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D56D49D-641D-4BBB-973B-FE231AEA21C7}"/>
              </a:ext>
            </a:extLst>
          </p:cNvPr>
          <p:cNvSpPr>
            <a:spLocks noGrp="1"/>
          </p:cNvSpPr>
          <p:nvPr>
            <p:ph type="pic" sz="quarter" idx="13"/>
          </p:nvPr>
        </p:nvSpPr>
        <p:spPr>
          <a:xfrm>
            <a:off x="12490703" y="1133856"/>
            <a:ext cx="10387584" cy="11338560"/>
          </a:xfrm>
          <a:custGeom>
            <a:avLst/>
            <a:gdLst>
              <a:gd name="connsiteX0" fmla="*/ 0 w 10387584"/>
              <a:gd name="connsiteY0" fmla="*/ 0 h 11338560"/>
              <a:gd name="connsiteX1" fmla="*/ 10387584 w 10387584"/>
              <a:gd name="connsiteY1" fmla="*/ 0 h 11338560"/>
              <a:gd name="connsiteX2" fmla="*/ 10387584 w 10387584"/>
              <a:gd name="connsiteY2" fmla="*/ 11338560 h 11338560"/>
              <a:gd name="connsiteX3" fmla="*/ 0 w 10387584"/>
              <a:gd name="connsiteY3" fmla="*/ 11338560 h 11338560"/>
            </a:gdLst>
            <a:ahLst/>
            <a:cxnLst>
              <a:cxn ang="0">
                <a:pos x="connsiteX0" y="connsiteY0"/>
              </a:cxn>
              <a:cxn ang="0">
                <a:pos x="connsiteX1" y="connsiteY1"/>
              </a:cxn>
              <a:cxn ang="0">
                <a:pos x="connsiteX2" y="connsiteY2"/>
              </a:cxn>
              <a:cxn ang="0">
                <a:pos x="connsiteX3" y="connsiteY3"/>
              </a:cxn>
            </a:cxnLst>
            <a:rect l="l" t="t" r="r" b="b"/>
            <a:pathLst>
              <a:path w="10387584" h="11338560">
                <a:moveTo>
                  <a:pt x="0" y="0"/>
                </a:moveTo>
                <a:lnTo>
                  <a:pt x="10387584" y="0"/>
                </a:lnTo>
                <a:lnTo>
                  <a:pt x="10387584" y="11338560"/>
                </a:lnTo>
                <a:lnTo>
                  <a:pt x="0" y="11338560"/>
                </a:lnTo>
                <a:close/>
              </a:path>
            </a:pathLst>
          </a:custGeom>
          <a:solidFill>
            <a:schemeClr val="bg1">
              <a:lumMod val="95000"/>
            </a:schemeClr>
          </a:solidFill>
        </p:spPr>
        <p:txBody>
          <a:bodyPr wrap="square">
            <a:noAutofit/>
          </a:bodyPr>
          <a:lstStyle/>
          <a:p>
            <a:endParaRPr lang="en-US" dirty="0"/>
          </a:p>
        </p:txBody>
      </p:sp>
      <p:sp>
        <p:nvSpPr>
          <p:cNvPr id="10" name="Title 1">
            <a:extLst>
              <a:ext uri="{FF2B5EF4-FFF2-40B4-BE49-F238E27FC236}">
                <a16:creationId xmlns:a16="http://schemas.microsoft.com/office/drawing/2014/main" id="{6B542FD3-5455-4D97-92C2-947FB0B50BDC}"/>
              </a:ext>
            </a:extLst>
          </p:cNvPr>
          <p:cNvSpPr>
            <a:spLocks noGrp="1"/>
          </p:cNvSpPr>
          <p:nvPr>
            <p:ph type="title"/>
          </p:nvPr>
        </p:nvSpPr>
        <p:spPr>
          <a:xfrm>
            <a:off x="1789176" y="876301"/>
            <a:ext cx="9604248" cy="1043940"/>
          </a:xfrm>
        </p:spPr>
        <p:txBody>
          <a:bodyPr/>
          <a:lstStyle/>
          <a:p>
            <a:r>
              <a:rPr lang="en-US" dirty="0"/>
              <a:t>Click to edit Master title style</a:t>
            </a:r>
          </a:p>
        </p:txBody>
      </p:sp>
      <p:sp>
        <p:nvSpPr>
          <p:cNvPr id="11" name="Subtitle 2">
            <a:extLst>
              <a:ext uri="{FF2B5EF4-FFF2-40B4-BE49-F238E27FC236}">
                <a16:creationId xmlns:a16="http://schemas.microsoft.com/office/drawing/2014/main" id="{345EBD29-E4CC-432E-A8F5-AA88B6C2C370}"/>
              </a:ext>
            </a:extLst>
          </p:cNvPr>
          <p:cNvSpPr>
            <a:spLocks noGrp="1"/>
          </p:cNvSpPr>
          <p:nvPr>
            <p:ph type="subTitle" idx="1"/>
          </p:nvPr>
        </p:nvSpPr>
        <p:spPr>
          <a:xfrm>
            <a:off x="1789176" y="1828801"/>
            <a:ext cx="9604248" cy="621791"/>
          </a:xfrm>
        </p:spPr>
        <p:txBody>
          <a:bodyPr>
            <a:normAutofit/>
          </a:bodyPr>
          <a:lstStyle>
            <a:lvl1pPr marL="0" indent="0" algn="l">
              <a:buNone/>
              <a:defRPr sz="24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Tree>
    <p:extLst>
      <p:ext uri="{BB962C8B-B14F-4D97-AF65-F5344CB8AC3E}">
        <p14:creationId xmlns:p14="http://schemas.microsoft.com/office/powerpoint/2010/main" val="1971062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C75A-E09D-4590-A6A3-0D0BADE5C51C}"/>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D28EAFCA-BCEC-4A1B-8CAA-E8DE0B820AE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C12CD660-DE3B-48F5-8123-F1E7E3A15C68}"/>
              </a:ext>
            </a:extLst>
          </p:cNvPr>
          <p:cNvSpPr>
            <a:spLocks noGrp="1"/>
          </p:cNvSpPr>
          <p:nvPr>
            <p:ph type="dt" sz="half" idx="10"/>
          </p:nvPr>
        </p:nvSpPr>
        <p:spPr/>
        <p:txBody>
          <a:bodyPr/>
          <a:lstStyle/>
          <a:p>
            <a:fld id="{359F71A1-9A90-4AD0-9DF8-86783B537FD7}" type="datetimeFigureOut">
              <a:rPr lang="en-US" smtClean="0"/>
              <a:t>11/15/2022</a:t>
            </a:fld>
            <a:endParaRPr lang="en-US" dirty="0"/>
          </a:p>
        </p:txBody>
      </p:sp>
      <p:sp>
        <p:nvSpPr>
          <p:cNvPr id="5" name="Footer Placeholder 4">
            <a:extLst>
              <a:ext uri="{FF2B5EF4-FFF2-40B4-BE49-F238E27FC236}">
                <a16:creationId xmlns:a16="http://schemas.microsoft.com/office/drawing/2014/main" id="{8903045F-E62D-4B93-AA6F-60E6B6E68C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A30863-9D2F-4D71-AF8C-822417F87F30}"/>
              </a:ext>
            </a:extLst>
          </p:cNvPr>
          <p:cNvSpPr>
            <a:spLocks noGrp="1"/>
          </p:cNvSpPr>
          <p:nvPr>
            <p:ph type="sldNum" sz="quarter" idx="12"/>
          </p:nvPr>
        </p:nvSpPr>
        <p:spPr/>
        <p:txBody>
          <a:bodyPr/>
          <a:lstStyle/>
          <a:p>
            <a:fld id="{1874C107-6E46-4679-A706-8287265B94B5}" type="slidenum">
              <a:rPr lang="en-US" smtClean="0"/>
              <a:t>‹#›</a:t>
            </a:fld>
            <a:endParaRPr lang="en-US" dirty="0"/>
          </a:p>
        </p:txBody>
      </p:sp>
    </p:spTree>
    <p:extLst>
      <p:ext uri="{BB962C8B-B14F-4D97-AF65-F5344CB8AC3E}">
        <p14:creationId xmlns:p14="http://schemas.microsoft.com/office/powerpoint/2010/main" val="132055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dirty="0"/>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3FAD06-376E-48F4-9DC6-5ED067DFB747}" type="datetimeFigureOut">
              <a:rPr lang="id-ID" smtClean="0"/>
              <a:t>15/11/2022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1E8FD7A-3E62-43BB-957C-4F665A7B8324}" type="slidenum">
              <a:rPr lang="id-ID" smtClean="0"/>
              <a:t>‹#›</a:t>
            </a:fld>
            <a:endParaRPr lang="id-ID"/>
          </a:p>
        </p:txBody>
      </p:sp>
    </p:spTree>
    <p:extLst>
      <p:ext uri="{BB962C8B-B14F-4D97-AF65-F5344CB8AC3E}">
        <p14:creationId xmlns:p14="http://schemas.microsoft.com/office/powerpoint/2010/main" val="4444813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slideLayout" Target="../slideLayouts/slideLayout79.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theme" Target="../theme/theme2.xml"/><Relationship Id="rId8" Type="http://schemas.openxmlformats.org/officeDocument/2006/relationships/slideLayout" Target="../slideLayouts/slideLayout46.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16289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A3FAD06-376E-48F4-9DC6-5ED067DFB747}" type="datetimeFigureOut">
              <a:rPr lang="id-ID" smtClean="0"/>
              <a:t>15/11/2022</a:t>
            </a:fld>
            <a:endParaRPr lang="id-ID"/>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1E8FD7A-3E62-43BB-957C-4F665A7B8324}" type="slidenum">
              <a:rPr lang="id-ID" smtClean="0"/>
              <a:t>‹#›</a:t>
            </a:fld>
            <a:endParaRPr lang="id-ID"/>
          </a:p>
        </p:txBody>
      </p:sp>
    </p:spTree>
    <p:extLst>
      <p:ext uri="{BB962C8B-B14F-4D97-AF65-F5344CB8AC3E}">
        <p14:creationId xmlns:p14="http://schemas.microsoft.com/office/powerpoint/2010/main" val="1588017218"/>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85" r:id="rId3"/>
    <p:sldLayoutId id="2147483674" r:id="rId4"/>
    <p:sldLayoutId id="2147483711" r:id="rId5"/>
    <p:sldLayoutId id="2147483710" r:id="rId6"/>
    <p:sldLayoutId id="2147483693" r:id="rId7"/>
    <p:sldLayoutId id="2147483686" r:id="rId8"/>
    <p:sldLayoutId id="2147483675" r:id="rId9"/>
    <p:sldLayoutId id="2147483687" r:id="rId10"/>
    <p:sldLayoutId id="2147483688" r:id="rId11"/>
    <p:sldLayoutId id="2147483689" r:id="rId12"/>
    <p:sldLayoutId id="2147483692" r:id="rId13"/>
    <p:sldLayoutId id="2147483690" r:id="rId14"/>
    <p:sldLayoutId id="2147483722" r:id="rId15"/>
    <p:sldLayoutId id="2147483723" r:id="rId16"/>
    <p:sldLayoutId id="2147483691" r:id="rId17"/>
    <p:sldLayoutId id="2147483705" r:id="rId18"/>
    <p:sldLayoutId id="2147483706"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4" r:id="rId28"/>
    <p:sldLayoutId id="2147483702" r:id="rId29"/>
    <p:sldLayoutId id="2147483703"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Lst>
  <p:txStyles>
    <p:titleStyle>
      <a:lvl1pPr algn="l" defTabSz="18288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0" indent="0" algn="l" defTabSz="1828800"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400" indent="0" algn="l" defTabSz="18288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800" indent="0" algn="l" defTabSz="18288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3200" indent="0" algn="l" defTabSz="18288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7600" indent="0" algn="l" defTabSz="18288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F26B43"/>
          </p15:clr>
        </p15:guide>
        <p15:guide id="2" orient="horz" pos="4320">
          <p15:clr>
            <a:srgbClr val="F26B43"/>
          </p15:clr>
        </p15:guide>
        <p15:guide id="3" pos="14760">
          <p15:clr>
            <a:srgbClr val="F26B43"/>
          </p15:clr>
        </p15:guide>
        <p15:guide id="4" pos="600">
          <p15:clr>
            <a:srgbClr val="F26B43"/>
          </p15:clr>
        </p15:guide>
        <p15:guide id="5" orient="horz" pos="8016">
          <p15:clr>
            <a:srgbClr val="F26B43"/>
          </p15:clr>
        </p15:guide>
        <p15:guide id="6" orient="horz" pos="5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16289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A3FAD06-376E-48F4-9DC6-5ED067DFB747}" type="datetimeFigureOut">
              <a:rPr lang="id-ID" smtClean="0"/>
              <a:t>15/11/2022</a:t>
            </a:fld>
            <a:endParaRPr lang="id-ID"/>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1E8FD7A-3E62-43BB-957C-4F665A7B8324}" type="slidenum">
              <a:rPr lang="id-ID" smtClean="0"/>
              <a:t>‹#›</a:t>
            </a:fld>
            <a:endParaRPr lang="id-ID"/>
          </a:p>
        </p:txBody>
      </p:sp>
    </p:spTree>
    <p:extLst>
      <p:ext uri="{BB962C8B-B14F-4D97-AF65-F5344CB8AC3E}">
        <p14:creationId xmlns:p14="http://schemas.microsoft.com/office/powerpoint/2010/main" val="27068212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Lst>
  <p:txStyles>
    <p:titleStyle>
      <a:lvl1pPr algn="l" defTabSz="18288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0" indent="0" algn="l" defTabSz="1828800"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400" indent="0" algn="l" defTabSz="18288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800" indent="0" algn="l" defTabSz="18288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3200" indent="0" algn="l" defTabSz="18288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7600" indent="0" algn="l" defTabSz="18288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F26B43"/>
          </p15:clr>
        </p15:guide>
        <p15:guide id="2" orient="horz" pos="4320">
          <p15:clr>
            <a:srgbClr val="F26B43"/>
          </p15:clr>
        </p15:guide>
        <p15:guide id="3" pos="14760">
          <p15:clr>
            <a:srgbClr val="F26B43"/>
          </p15:clr>
        </p15:guide>
        <p15:guide id="4" pos="600">
          <p15:clr>
            <a:srgbClr val="F26B43"/>
          </p15:clr>
        </p15:guide>
        <p15:guide id="5" orient="horz" pos="8016">
          <p15:clr>
            <a:srgbClr val="F26B43"/>
          </p15:clr>
        </p15:guide>
        <p15:guide id="6" orient="horz" pos="5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www.hendersoncounty2045.com/"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http://www.hendersoncounty2045.com/"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grass, tree, outdoor, sky&#10;&#10;Description automatically generated">
            <a:extLst>
              <a:ext uri="{FF2B5EF4-FFF2-40B4-BE49-F238E27FC236}">
                <a16:creationId xmlns:a16="http://schemas.microsoft.com/office/drawing/2014/main" id="{B3A9AB23-8425-4DCB-BB25-1921C36CA77A}"/>
              </a:ext>
            </a:extLst>
          </p:cNvPr>
          <p:cNvPicPr>
            <a:picLocks noChangeAspect="1"/>
          </p:cNvPicPr>
          <p:nvPr/>
        </p:nvPicPr>
        <p:blipFill rotWithShape="1">
          <a:blip r:embed="rId3">
            <a:alphaModFix amt="51000"/>
            <a:extLst>
              <a:ext uri="{28A0092B-C50C-407E-A947-70E740481C1C}">
                <a14:useLocalDpi xmlns:a14="http://schemas.microsoft.com/office/drawing/2010/main"/>
              </a:ext>
            </a:extLst>
          </a:blip>
          <a:srcRect t="14671"/>
          <a:stretch/>
        </p:blipFill>
        <p:spPr>
          <a:xfrm>
            <a:off x="0" y="-522513"/>
            <a:ext cx="24384000" cy="15568549"/>
          </a:xfrm>
          <a:prstGeom prst="rect">
            <a:avLst/>
          </a:prstGeom>
        </p:spPr>
      </p:pic>
      <p:sp>
        <p:nvSpPr>
          <p:cNvPr id="2" name="Title 1"/>
          <p:cNvSpPr>
            <a:spLocks noGrp="1"/>
          </p:cNvSpPr>
          <p:nvPr>
            <p:ph type="title"/>
          </p:nvPr>
        </p:nvSpPr>
        <p:spPr>
          <a:xfrm>
            <a:off x="1364458" y="3835829"/>
            <a:ext cx="12460241" cy="5430108"/>
          </a:xfrm>
          <a:effectLst/>
        </p:spPr>
        <p:txBody>
          <a:bodyPr vert="horz" lIns="91440" tIns="45720" rIns="91440" bIns="45720" rtlCol="0" anchor="b">
            <a:noAutofit/>
          </a:bodyPr>
          <a:lstStyle/>
          <a:p>
            <a:pPr defTabSz="914400"/>
            <a:br>
              <a:rPr lang="en-US" sz="11000" dirty="0">
                <a:solidFill>
                  <a:schemeClr val="accent3"/>
                </a:solidFill>
                <a:latin typeface="Acumin Pro Condensed Black" panose="020B0906020202020204" pitchFamily="34" charset="0"/>
              </a:rPr>
            </a:br>
            <a:r>
              <a:rPr lang="en-US" sz="11000" b="1" dirty="0">
                <a:ln w="12700">
                  <a:solidFill>
                    <a:schemeClr val="bg2">
                      <a:lumMod val="95000"/>
                      <a:alpha val="32000"/>
                    </a:schemeClr>
                  </a:solidFill>
                </a:ln>
                <a:solidFill>
                  <a:schemeClr val="accent1"/>
                </a:solidFill>
                <a:latin typeface="Constantia" panose="02030602050306030303" pitchFamily="18" charset="0"/>
              </a:rPr>
              <a:t>Henderson County 2045</a:t>
            </a:r>
          </a:p>
        </p:txBody>
      </p:sp>
      <p:sp>
        <p:nvSpPr>
          <p:cNvPr id="5" name="TextBox 4">
            <a:extLst>
              <a:ext uri="{FF2B5EF4-FFF2-40B4-BE49-F238E27FC236}">
                <a16:creationId xmlns:a16="http://schemas.microsoft.com/office/drawing/2014/main" id="{B8E66A89-CC22-4184-8097-4D0ACC48267B}"/>
              </a:ext>
            </a:extLst>
          </p:cNvPr>
          <p:cNvSpPr txBox="1"/>
          <p:nvPr/>
        </p:nvSpPr>
        <p:spPr>
          <a:xfrm>
            <a:off x="1364458" y="10645281"/>
            <a:ext cx="17903952" cy="1551515"/>
          </a:xfrm>
          <a:prstGeom prst="rect">
            <a:avLst/>
          </a:prstGeom>
          <a:noFill/>
        </p:spPr>
        <p:txBody>
          <a:bodyPr wrap="square" rtlCol="0">
            <a:spAutoFit/>
          </a:bodyPr>
          <a:lstStyle/>
          <a:p>
            <a:pPr>
              <a:lnSpc>
                <a:spcPct val="130000"/>
              </a:lnSpc>
              <a:spcAft>
                <a:spcPts val="600"/>
              </a:spcAft>
            </a:pPr>
            <a:r>
              <a:rPr lang="en-US" sz="3600" dirty="0">
                <a:solidFill>
                  <a:schemeClr val="tx2"/>
                </a:solidFill>
                <a:latin typeface="Acumin Pro Medium" panose="020B0604020202020204" pitchFamily="34" charset="0"/>
              </a:rPr>
              <a:t>Board of Commissioners</a:t>
            </a:r>
          </a:p>
          <a:p>
            <a:pPr>
              <a:lnSpc>
                <a:spcPct val="130000"/>
              </a:lnSpc>
              <a:spcAft>
                <a:spcPts val="600"/>
              </a:spcAft>
            </a:pPr>
            <a:r>
              <a:rPr lang="en-US" sz="3600" dirty="0">
                <a:solidFill>
                  <a:schemeClr val="tx2"/>
                </a:solidFill>
                <a:latin typeface="Acumin Pro Medium" panose="020B0604020202020204" pitchFamily="34" charset="0"/>
              </a:rPr>
              <a:t>November 16, 2022</a:t>
            </a:r>
          </a:p>
        </p:txBody>
      </p:sp>
      <p:sp>
        <p:nvSpPr>
          <p:cNvPr id="8" name="Rectangle 7">
            <a:extLst>
              <a:ext uri="{FF2B5EF4-FFF2-40B4-BE49-F238E27FC236}">
                <a16:creationId xmlns:a16="http://schemas.microsoft.com/office/drawing/2014/main" id="{FD3FF2AC-94F5-4A5B-A3FB-2BD6A9FE25D3}"/>
              </a:ext>
            </a:extLst>
          </p:cNvPr>
          <p:cNvSpPr/>
          <p:nvPr/>
        </p:nvSpPr>
        <p:spPr>
          <a:xfrm>
            <a:off x="9035142" y="-522513"/>
            <a:ext cx="15348857" cy="14238514"/>
          </a:xfrm>
          <a:custGeom>
            <a:avLst/>
            <a:gdLst>
              <a:gd name="connsiteX0" fmla="*/ 0 w 3439886"/>
              <a:gd name="connsiteY0" fmla="*/ 0 h 4593772"/>
              <a:gd name="connsiteX1" fmla="*/ 3439886 w 3439886"/>
              <a:gd name="connsiteY1" fmla="*/ 0 h 4593772"/>
              <a:gd name="connsiteX2" fmla="*/ 3439886 w 3439886"/>
              <a:gd name="connsiteY2" fmla="*/ 4593772 h 4593772"/>
              <a:gd name="connsiteX3" fmla="*/ 0 w 3439886"/>
              <a:gd name="connsiteY3" fmla="*/ 4593772 h 4593772"/>
              <a:gd name="connsiteX4" fmla="*/ 0 w 3439886"/>
              <a:gd name="connsiteY4" fmla="*/ 0 h 4593772"/>
              <a:gd name="connsiteX0" fmla="*/ 1524000 w 3439886"/>
              <a:gd name="connsiteY0" fmla="*/ 0 h 4659087"/>
              <a:gd name="connsiteX1" fmla="*/ 3439886 w 3439886"/>
              <a:gd name="connsiteY1" fmla="*/ 65315 h 4659087"/>
              <a:gd name="connsiteX2" fmla="*/ 3439886 w 3439886"/>
              <a:gd name="connsiteY2" fmla="*/ 4659087 h 4659087"/>
              <a:gd name="connsiteX3" fmla="*/ 0 w 3439886"/>
              <a:gd name="connsiteY3" fmla="*/ 4659087 h 4659087"/>
              <a:gd name="connsiteX4" fmla="*/ 1524000 w 3439886"/>
              <a:gd name="connsiteY4" fmla="*/ 0 h 465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86" h="4659087">
                <a:moveTo>
                  <a:pt x="1524000" y="0"/>
                </a:moveTo>
                <a:lnTo>
                  <a:pt x="3439886" y="65315"/>
                </a:lnTo>
                <a:lnTo>
                  <a:pt x="3439886" y="4659087"/>
                </a:lnTo>
                <a:lnTo>
                  <a:pt x="0" y="4659087"/>
                </a:lnTo>
                <a:lnTo>
                  <a:pt x="1524000" y="0"/>
                </a:lnTo>
                <a:close/>
              </a:path>
            </a:pathLst>
          </a:cu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7EB5ABA-226D-453F-BAB2-BFB316649050}"/>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14049019" y="9422304"/>
            <a:ext cx="9044921" cy="3305810"/>
          </a:xfrm>
          <a:prstGeom prst="rect">
            <a:avLst/>
          </a:prstGeom>
          <a:noFill/>
          <a:ln>
            <a:noFill/>
          </a:ln>
        </p:spPr>
      </p:pic>
    </p:spTree>
    <p:extLst>
      <p:ext uri="{BB962C8B-B14F-4D97-AF65-F5344CB8AC3E}">
        <p14:creationId xmlns:p14="http://schemas.microsoft.com/office/powerpoint/2010/main" val="4236666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4155-0A70-02E2-AC83-7FC348B986B3}"/>
              </a:ext>
            </a:extLst>
          </p:cNvPr>
          <p:cNvSpPr>
            <a:spLocks noGrp="1"/>
          </p:cNvSpPr>
          <p:nvPr>
            <p:ph type="title"/>
          </p:nvPr>
        </p:nvSpPr>
        <p:spPr/>
        <p:txBody>
          <a:bodyPr/>
          <a:lstStyle/>
          <a:p>
            <a:r>
              <a:rPr lang="en-US" dirty="0"/>
              <a:t>EDNEYVILLE USA</a:t>
            </a:r>
          </a:p>
        </p:txBody>
      </p:sp>
      <p:sp>
        <p:nvSpPr>
          <p:cNvPr id="3" name="Subtitle 2">
            <a:extLst>
              <a:ext uri="{FF2B5EF4-FFF2-40B4-BE49-F238E27FC236}">
                <a16:creationId xmlns:a16="http://schemas.microsoft.com/office/drawing/2014/main" id="{01584643-6831-EEC9-C9FD-1D1F4D6D4CF6}"/>
              </a:ext>
            </a:extLst>
          </p:cNvPr>
          <p:cNvSpPr>
            <a:spLocks noGrp="1"/>
          </p:cNvSpPr>
          <p:nvPr>
            <p:ph type="subTitle" idx="1"/>
          </p:nvPr>
        </p:nvSpPr>
        <p:spPr/>
        <p:txBody>
          <a:bodyPr/>
          <a:lstStyle/>
          <a:p>
            <a:endParaRPr lang="en-US" dirty="0"/>
          </a:p>
        </p:txBody>
      </p:sp>
      <p:pic>
        <p:nvPicPr>
          <p:cNvPr id="5" name="Picture 4" descr="Map&#10;&#10;Description automatically generated">
            <a:extLst>
              <a:ext uri="{FF2B5EF4-FFF2-40B4-BE49-F238E27FC236}">
                <a16:creationId xmlns:a16="http://schemas.microsoft.com/office/drawing/2014/main" id="{163D1604-4AFE-72AF-D5E5-655C1D8AB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672" y="1585594"/>
            <a:ext cx="17770656" cy="12043063"/>
          </a:xfrm>
          <a:prstGeom prst="rect">
            <a:avLst/>
          </a:prstGeom>
        </p:spPr>
      </p:pic>
    </p:spTree>
    <p:extLst>
      <p:ext uri="{BB962C8B-B14F-4D97-AF65-F5344CB8AC3E}">
        <p14:creationId xmlns:p14="http://schemas.microsoft.com/office/powerpoint/2010/main" val="301624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39235-78F9-432F-720D-5B4048D4AFC4}"/>
              </a:ext>
            </a:extLst>
          </p:cNvPr>
          <p:cNvSpPr>
            <a:spLocks noGrp="1"/>
          </p:cNvSpPr>
          <p:nvPr>
            <p:ph type="title"/>
          </p:nvPr>
        </p:nvSpPr>
        <p:spPr/>
        <p:txBody>
          <a:bodyPr/>
          <a:lstStyle/>
          <a:p>
            <a:r>
              <a:rPr lang="en-US" dirty="0"/>
              <a:t>FUTURE LAND USE</a:t>
            </a:r>
          </a:p>
        </p:txBody>
      </p:sp>
      <p:sp>
        <p:nvSpPr>
          <p:cNvPr id="3" name="Subtitle 2">
            <a:extLst>
              <a:ext uri="{FF2B5EF4-FFF2-40B4-BE49-F238E27FC236}">
                <a16:creationId xmlns:a16="http://schemas.microsoft.com/office/drawing/2014/main" id="{3E60E877-D971-88CC-7BEF-27304A647B8A}"/>
              </a:ext>
            </a:extLst>
          </p:cNvPr>
          <p:cNvSpPr>
            <a:spLocks noGrp="1"/>
          </p:cNvSpPr>
          <p:nvPr>
            <p:ph type="subTitle" idx="1"/>
          </p:nvPr>
        </p:nvSpPr>
        <p:spPr/>
        <p:txBody>
          <a:bodyPr/>
          <a:lstStyle/>
          <a:p>
            <a:endParaRPr lang="en-US" dirty="0"/>
          </a:p>
        </p:txBody>
      </p:sp>
      <p:sp>
        <p:nvSpPr>
          <p:cNvPr id="4" name="TextBox 3">
            <a:extLst>
              <a:ext uri="{FF2B5EF4-FFF2-40B4-BE49-F238E27FC236}">
                <a16:creationId xmlns:a16="http://schemas.microsoft.com/office/drawing/2014/main" id="{7C9752AC-0DD5-E318-DE72-0C124AC941D0}"/>
              </a:ext>
            </a:extLst>
          </p:cNvPr>
          <p:cNvSpPr txBox="1"/>
          <p:nvPr/>
        </p:nvSpPr>
        <p:spPr>
          <a:xfrm>
            <a:off x="1789176" y="3431177"/>
            <a:ext cx="21480127" cy="5078313"/>
          </a:xfrm>
          <a:prstGeom prst="rect">
            <a:avLst/>
          </a:prstGeom>
          <a:noFill/>
        </p:spPr>
        <p:txBody>
          <a:bodyPr wrap="square" rtlCol="0">
            <a:spAutoFit/>
          </a:bodyPr>
          <a:lstStyle/>
          <a:p>
            <a:pPr marL="571500" indent="-571500">
              <a:buFont typeface="Arial" panose="020B0604020202020204" pitchFamily="34" charset="0"/>
              <a:buChar char="•"/>
            </a:pPr>
            <a:r>
              <a:rPr lang="en-US" sz="4400" dirty="0">
                <a:latin typeface="+mj-lt"/>
              </a:rPr>
              <a:t>Character Areas are NOT the same as zoning districts</a:t>
            </a:r>
          </a:p>
          <a:p>
            <a:pPr marL="571500" indent="-571500">
              <a:buFont typeface="Arial" panose="020B0604020202020204" pitchFamily="34" charset="0"/>
              <a:buChar char="•"/>
            </a:pPr>
            <a:endParaRPr lang="en-US" sz="1400" dirty="0">
              <a:latin typeface="+mj-lt"/>
            </a:endParaRPr>
          </a:p>
          <a:p>
            <a:pPr marL="571500" indent="-571500">
              <a:buFont typeface="Arial" panose="020B0604020202020204" pitchFamily="34" charset="0"/>
              <a:buChar char="•"/>
            </a:pPr>
            <a:r>
              <a:rPr lang="en-US" sz="4400" dirty="0">
                <a:latin typeface="+mj-lt"/>
              </a:rPr>
              <a:t>One character area may represent more than one zoning district</a:t>
            </a:r>
          </a:p>
          <a:p>
            <a:pPr marL="571500" indent="-571500">
              <a:buFont typeface="Arial" panose="020B0604020202020204" pitchFamily="34" charset="0"/>
              <a:buChar char="•"/>
            </a:pPr>
            <a:endParaRPr lang="en-US" sz="1400" dirty="0">
              <a:latin typeface="+mj-lt"/>
            </a:endParaRPr>
          </a:p>
          <a:p>
            <a:pPr marL="571500" indent="-571500">
              <a:buFont typeface="Arial" panose="020B0604020202020204" pitchFamily="34" charset="0"/>
              <a:buChar char="•"/>
            </a:pPr>
            <a:r>
              <a:rPr lang="en-US" sz="4400" dirty="0">
                <a:latin typeface="+mj-lt"/>
              </a:rPr>
              <a:t>Thorough discussion will be required when reviewing zoning and ordinance amendments to the Land Development Code</a:t>
            </a:r>
          </a:p>
          <a:p>
            <a:pPr marL="571500" indent="-571500">
              <a:buFont typeface="Arial" panose="020B0604020202020204" pitchFamily="34" charset="0"/>
              <a:buChar char="•"/>
            </a:pPr>
            <a:endParaRPr lang="en-US" sz="1400" dirty="0">
              <a:latin typeface="+mj-lt"/>
            </a:endParaRPr>
          </a:p>
          <a:p>
            <a:pPr marL="571500" indent="-571500">
              <a:buFont typeface="Arial" panose="020B0604020202020204" pitchFamily="34" charset="0"/>
              <a:buChar char="•"/>
            </a:pPr>
            <a:r>
              <a:rPr lang="en-US" sz="4400" dirty="0">
                <a:latin typeface="+mj-lt"/>
              </a:rPr>
              <a:t>The Comprehensive Plan is a high-level document and the wording in it should be treated as such</a:t>
            </a:r>
          </a:p>
          <a:p>
            <a:endParaRPr lang="en-US" dirty="0"/>
          </a:p>
        </p:txBody>
      </p:sp>
    </p:spTree>
    <p:extLst>
      <p:ext uri="{BB962C8B-B14F-4D97-AF65-F5344CB8AC3E}">
        <p14:creationId xmlns:p14="http://schemas.microsoft.com/office/powerpoint/2010/main" val="2029353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AD202-E251-4D84-9382-119ABD9F277D}"/>
              </a:ext>
            </a:extLst>
          </p:cNvPr>
          <p:cNvSpPr>
            <a:spLocks noGrp="1"/>
          </p:cNvSpPr>
          <p:nvPr>
            <p:ph type="title"/>
          </p:nvPr>
        </p:nvSpPr>
        <p:spPr>
          <a:xfrm>
            <a:off x="1496771" y="396884"/>
            <a:ext cx="16096488" cy="1043940"/>
          </a:xfrm>
        </p:spPr>
        <p:txBody>
          <a:bodyPr>
            <a:normAutofit/>
          </a:bodyPr>
          <a:lstStyle/>
          <a:p>
            <a:r>
              <a:rPr lang="en-US" dirty="0">
                <a:solidFill>
                  <a:schemeClr val="accent3"/>
                </a:solidFill>
              </a:rPr>
              <a:t>FUTURE LAND USE CHARACTER AREAS</a:t>
            </a:r>
          </a:p>
        </p:txBody>
      </p:sp>
      <p:pic>
        <p:nvPicPr>
          <p:cNvPr id="7" name="Picture 6" descr="Graphical user interface, text&#10;&#10;Description automatically generated">
            <a:extLst>
              <a:ext uri="{FF2B5EF4-FFF2-40B4-BE49-F238E27FC236}">
                <a16:creationId xmlns:a16="http://schemas.microsoft.com/office/drawing/2014/main" id="{97CB75FB-0A0C-6953-2A3A-3BB5BD53D35F}"/>
              </a:ext>
            </a:extLst>
          </p:cNvPr>
          <p:cNvPicPr>
            <a:picLocks noChangeAspect="1"/>
          </p:cNvPicPr>
          <p:nvPr/>
        </p:nvPicPr>
        <p:blipFill rotWithShape="1">
          <a:blip r:embed="rId3">
            <a:extLst>
              <a:ext uri="{28A0092B-C50C-407E-A947-70E740481C1C}">
                <a14:useLocalDpi xmlns:a14="http://schemas.microsoft.com/office/drawing/2010/main" val="0"/>
              </a:ext>
            </a:extLst>
          </a:blip>
          <a:srcRect l="5516" t="16796" r="4844" b="23895"/>
          <a:stretch/>
        </p:blipFill>
        <p:spPr>
          <a:xfrm>
            <a:off x="1496771" y="2443153"/>
            <a:ext cx="10312052" cy="8829694"/>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F8F53BE3-0E44-7604-5C11-DBB73BDA5792}"/>
              </a:ext>
            </a:extLst>
          </p:cNvPr>
          <p:cNvPicPr>
            <a:picLocks noChangeAspect="1"/>
          </p:cNvPicPr>
          <p:nvPr/>
        </p:nvPicPr>
        <p:blipFill rotWithShape="1">
          <a:blip r:embed="rId4">
            <a:extLst>
              <a:ext uri="{28A0092B-C50C-407E-A947-70E740481C1C}">
                <a14:useLocalDpi xmlns:a14="http://schemas.microsoft.com/office/drawing/2010/main" val="0"/>
              </a:ext>
            </a:extLst>
          </a:blip>
          <a:srcRect l="5289" t="12636" r="5399" b="10904"/>
          <a:stretch/>
        </p:blipFill>
        <p:spPr>
          <a:xfrm>
            <a:off x="12955276" y="1706882"/>
            <a:ext cx="9817638" cy="10877006"/>
          </a:xfrm>
          <a:prstGeom prst="rect">
            <a:avLst/>
          </a:prstGeom>
        </p:spPr>
      </p:pic>
    </p:spTree>
    <p:extLst>
      <p:ext uri="{BB962C8B-B14F-4D97-AF65-F5344CB8AC3E}">
        <p14:creationId xmlns:p14="http://schemas.microsoft.com/office/powerpoint/2010/main" val="2815014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AD202-E251-4D84-9382-119ABD9F277D}"/>
              </a:ext>
            </a:extLst>
          </p:cNvPr>
          <p:cNvSpPr>
            <a:spLocks noGrp="1"/>
          </p:cNvSpPr>
          <p:nvPr>
            <p:ph type="title"/>
          </p:nvPr>
        </p:nvSpPr>
        <p:spPr>
          <a:xfrm>
            <a:off x="1400977" y="327216"/>
            <a:ext cx="16096488" cy="1043940"/>
          </a:xfrm>
        </p:spPr>
        <p:txBody>
          <a:bodyPr>
            <a:normAutofit/>
          </a:bodyPr>
          <a:lstStyle/>
          <a:p>
            <a:r>
              <a:rPr lang="en-US" dirty="0">
                <a:solidFill>
                  <a:schemeClr val="accent3"/>
                </a:solidFill>
              </a:rPr>
              <a:t>FUTURE LAND USE CHARACTER AREAS</a:t>
            </a:r>
          </a:p>
        </p:txBody>
      </p:sp>
      <p:pic>
        <p:nvPicPr>
          <p:cNvPr id="4" name="Picture 3" descr="Graphical user interface, website&#10;&#10;Description automatically generated">
            <a:extLst>
              <a:ext uri="{FF2B5EF4-FFF2-40B4-BE49-F238E27FC236}">
                <a16:creationId xmlns:a16="http://schemas.microsoft.com/office/drawing/2014/main" id="{9A7744EB-B00A-5E08-CEE1-1649A568C560}"/>
              </a:ext>
            </a:extLst>
          </p:cNvPr>
          <p:cNvPicPr>
            <a:picLocks noChangeAspect="1"/>
          </p:cNvPicPr>
          <p:nvPr/>
        </p:nvPicPr>
        <p:blipFill rotWithShape="1">
          <a:blip r:embed="rId3">
            <a:extLst>
              <a:ext uri="{28A0092B-C50C-407E-A947-70E740481C1C}">
                <a14:useLocalDpi xmlns:a14="http://schemas.microsoft.com/office/drawing/2010/main" val="0"/>
              </a:ext>
            </a:extLst>
          </a:blip>
          <a:srcRect l="5404" t="12461" r="5516" b="6670"/>
          <a:stretch/>
        </p:blipFill>
        <p:spPr>
          <a:xfrm>
            <a:off x="1400977" y="1672044"/>
            <a:ext cx="9749332" cy="11453933"/>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DBCD9871-8EC5-4178-464F-EDE0E085972A}"/>
              </a:ext>
            </a:extLst>
          </p:cNvPr>
          <p:cNvPicPr>
            <a:picLocks noChangeAspect="1"/>
          </p:cNvPicPr>
          <p:nvPr/>
        </p:nvPicPr>
        <p:blipFill rotWithShape="1">
          <a:blip r:embed="rId4">
            <a:extLst>
              <a:ext uri="{28A0092B-C50C-407E-A947-70E740481C1C}">
                <a14:useLocalDpi xmlns:a14="http://schemas.microsoft.com/office/drawing/2010/main" val="0"/>
              </a:ext>
            </a:extLst>
          </a:blip>
          <a:srcRect l="4504" t="12463" r="5178" b="6661"/>
          <a:stretch/>
        </p:blipFill>
        <p:spPr>
          <a:xfrm>
            <a:off x="12688388" y="1672045"/>
            <a:ext cx="9884231" cy="11453933"/>
          </a:xfrm>
          <a:prstGeom prst="rect">
            <a:avLst/>
          </a:prstGeom>
        </p:spPr>
      </p:pic>
    </p:spTree>
    <p:extLst>
      <p:ext uri="{BB962C8B-B14F-4D97-AF65-F5344CB8AC3E}">
        <p14:creationId xmlns:p14="http://schemas.microsoft.com/office/powerpoint/2010/main" val="4214645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A194-A0D0-4CA0-942E-A4087E313370}"/>
              </a:ext>
            </a:extLst>
          </p:cNvPr>
          <p:cNvSpPr>
            <a:spLocks noGrp="1"/>
          </p:cNvSpPr>
          <p:nvPr>
            <p:ph type="title"/>
          </p:nvPr>
        </p:nvSpPr>
        <p:spPr>
          <a:xfrm>
            <a:off x="477982" y="374031"/>
            <a:ext cx="7445829" cy="1043940"/>
          </a:xfrm>
        </p:spPr>
        <p:txBody>
          <a:bodyPr/>
          <a:lstStyle/>
          <a:p>
            <a:r>
              <a:rPr lang="en-US" dirty="0"/>
              <a:t>FUTURE LAND USE MAP</a:t>
            </a:r>
          </a:p>
        </p:txBody>
      </p:sp>
      <p:sp>
        <p:nvSpPr>
          <p:cNvPr id="7" name="Rectangle 6">
            <a:extLst>
              <a:ext uri="{FF2B5EF4-FFF2-40B4-BE49-F238E27FC236}">
                <a16:creationId xmlns:a16="http://schemas.microsoft.com/office/drawing/2014/main" id="{72ACD2F3-F071-4B84-A8B3-B41CA3EAE208}"/>
              </a:ext>
            </a:extLst>
          </p:cNvPr>
          <p:cNvSpPr/>
          <p:nvPr/>
        </p:nvSpPr>
        <p:spPr>
          <a:xfrm>
            <a:off x="477982" y="2722172"/>
            <a:ext cx="8374635" cy="108154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a:spcAft>
                <a:spcPts val="1200"/>
              </a:spcAft>
            </a:pPr>
            <a:r>
              <a:rPr lang="en-US" sz="4400" b="1" dirty="0">
                <a:latin typeface="Acumin Pro Black" panose="020B0904020202020204" pitchFamily="34" charset="0"/>
              </a:rPr>
              <a:t>Highlights </a:t>
            </a:r>
          </a:p>
          <a:p>
            <a:pPr marL="1005840" lvl="1" indent="-571500">
              <a:spcAft>
                <a:spcPts val="600"/>
              </a:spcAft>
              <a:buFont typeface="Arial" panose="020B0604020202020204" pitchFamily="34" charset="0"/>
              <a:buChar char="•"/>
            </a:pPr>
            <a:r>
              <a:rPr lang="en-US" sz="4000" b="1" dirty="0">
                <a:latin typeface="Acumin Pro" panose="020B0504020202020204" pitchFamily="34" charset="0"/>
              </a:rPr>
              <a:t>Directs future residential </a:t>
            </a:r>
            <a:r>
              <a:rPr lang="en-US" sz="4000" dirty="0">
                <a:latin typeface="Acumin Pro" panose="020B0504020202020204" pitchFamily="34" charset="0"/>
              </a:rPr>
              <a:t>development toward areas with infrastructure and utilities</a:t>
            </a:r>
          </a:p>
          <a:p>
            <a:pPr marL="1005840" lvl="1" indent="-571500">
              <a:spcAft>
                <a:spcPts val="600"/>
              </a:spcAft>
              <a:buFont typeface="Arial" panose="020B0604020202020204" pitchFamily="34" charset="0"/>
              <a:buChar char="•"/>
            </a:pPr>
            <a:r>
              <a:rPr lang="en-US" sz="4000" b="1" dirty="0">
                <a:latin typeface="Acumin Pro" panose="020B0504020202020204" pitchFamily="34" charset="0"/>
              </a:rPr>
              <a:t>Encourages commercial, mixed-use, and economic development </a:t>
            </a:r>
            <a:r>
              <a:rPr lang="en-US" sz="4000" dirty="0">
                <a:latin typeface="Acumin Pro" panose="020B0504020202020204" pitchFamily="34" charset="0"/>
              </a:rPr>
              <a:t>in key locations and corridors</a:t>
            </a:r>
          </a:p>
          <a:p>
            <a:pPr marL="1005840" lvl="1" indent="-571500">
              <a:spcAft>
                <a:spcPts val="600"/>
              </a:spcAft>
              <a:buFont typeface="Arial" panose="020B0604020202020204" pitchFamily="34" charset="0"/>
              <a:buChar char="•"/>
            </a:pPr>
            <a:r>
              <a:rPr lang="en-US" sz="4000" b="1" dirty="0">
                <a:latin typeface="Acumin Pro" panose="020B0504020202020204" pitchFamily="34" charset="0"/>
              </a:rPr>
              <a:t>Recommends reduced density in strategic agricultural production areas</a:t>
            </a:r>
          </a:p>
          <a:p>
            <a:pPr marL="1005840" lvl="1" indent="-571500">
              <a:spcAft>
                <a:spcPts val="600"/>
              </a:spcAft>
              <a:buFont typeface="Arial" panose="020B0604020202020204" pitchFamily="34" charset="0"/>
              <a:buChar char="•"/>
            </a:pPr>
            <a:r>
              <a:rPr lang="en-US" sz="4000" b="1" dirty="0">
                <a:latin typeface="Acumin Pro" panose="020B0504020202020204" pitchFamily="34" charset="0"/>
              </a:rPr>
              <a:t>Guides development away from natural resources</a:t>
            </a:r>
            <a:endParaRPr lang="en-US" sz="4000" dirty="0">
              <a:latin typeface="Acumin Pro" panose="020B0504020202020204" pitchFamily="34" charset="0"/>
            </a:endParaRPr>
          </a:p>
        </p:txBody>
      </p:sp>
      <p:sp>
        <p:nvSpPr>
          <p:cNvPr id="11" name="Rectangle 10">
            <a:extLst>
              <a:ext uri="{FF2B5EF4-FFF2-40B4-BE49-F238E27FC236}">
                <a16:creationId xmlns:a16="http://schemas.microsoft.com/office/drawing/2014/main" id="{9D63331D-790C-DF3E-3F68-9669059E70EC}"/>
              </a:ext>
            </a:extLst>
          </p:cNvPr>
          <p:cNvSpPr/>
          <p:nvPr/>
        </p:nvSpPr>
        <p:spPr>
          <a:xfrm>
            <a:off x="8852617" y="178420"/>
            <a:ext cx="8629650" cy="133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73B6779-A046-040E-0780-2BCB1FC96425}"/>
              </a:ext>
            </a:extLst>
          </p:cNvPr>
          <p:cNvSpPr/>
          <p:nvPr/>
        </p:nvSpPr>
        <p:spPr>
          <a:xfrm>
            <a:off x="13981801" y="741210"/>
            <a:ext cx="3145782" cy="133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Map&#10;&#10;Description automatically generated">
            <a:extLst>
              <a:ext uri="{FF2B5EF4-FFF2-40B4-BE49-F238E27FC236}">
                <a16:creationId xmlns:a16="http://schemas.microsoft.com/office/drawing/2014/main" id="{CF6E1086-C487-080C-7D8E-4C7CDB88DD87}"/>
              </a:ext>
            </a:extLst>
          </p:cNvPr>
          <p:cNvPicPr>
            <a:picLocks noChangeAspect="1"/>
          </p:cNvPicPr>
          <p:nvPr/>
        </p:nvPicPr>
        <p:blipFill rotWithShape="1">
          <a:blip r:embed="rId3">
            <a:extLst>
              <a:ext uri="{28A0092B-C50C-407E-A947-70E740481C1C}">
                <a14:useLocalDpi xmlns:a14="http://schemas.microsoft.com/office/drawing/2010/main" val="0"/>
              </a:ext>
            </a:extLst>
          </a:blip>
          <a:srcRect l="5963" t="35263" r="2825" b="10273"/>
          <a:stretch/>
        </p:blipFill>
        <p:spPr>
          <a:xfrm>
            <a:off x="9052290" y="1637211"/>
            <a:ext cx="14819945" cy="11451773"/>
          </a:xfrm>
          <a:prstGeom prst="rect">
            <a:avLst/>
          </a:prstGeom>
        </p:spPr>
      </p:pic>
    </p:spTree>
    <p:extLst>
      <p:ext uri="{BB962C8B-B14F-4D97-AF65-F5344CB8AC3E}">
        <p14:creationId xmlns:p14="http://schemas.microsoft.com/office/powerpoint/2010/main" val="54727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tree, building, ground&#10;&#10;Description automatically generated">
            <a:extLst>
              <a:ext uri="{FF2B5EF4-FFF2-40B4-BE49-F238E27FC236}">
                <a16:creationId xmlns:a16="http://schemas.microsoft.com/office/drawing/2014/main" id="{DB370E73-E41E-4C2E-8966-42C594323E97}"/>
              </a:ext>
            </a:extLst>
          </p:cNvPr>
          <p:cNvPicPr>
            <a:picLocks noChangeAspect="1"/>
          </p:cNvPicPr>
          <p:nvPr/>
        </p:nvPicPr>
        <p:blipFill rotWithShape="1">
          <a:blip r:embed="rId3">
            <a:extLst>
              <a:ext uri="{28A0092B-C50C-407E-A947-70E740481C1C}">
                <a14:useLocalDpi xmlns:a14="http://schemas.microsoft.com/office/drawing/2010/main"/>
              </a:ext>
            </a:extLst>
          </a:blip>
          <a:srcRect t="25000"/>
          <a:stretch/>
        </p:blipFill>
        <p:spPr>
          <a:xfrm>
            <a:off x="20" y="10"/>
            <a:ext cx="24383980" cy="13715990"/>
          </a:xfrm>
          <a:prstGeom prst="rect">
            <a:avLst/>
          </a:prstGeom>
        </p:spPr>
      </p:pic>
      <p:sp>
        <p:nvSpPr>
          <p:cNvPr id="10" name="Rectangle 9">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25240" y="3858768"/>
            <a:ext cx="16733520" cy="5998464"/>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DEDB13-D7DE-4ABA-A197-C4FF35EF565C}"/>
              </a:ext>
            </a:extLst>
          </p:cNvPr>
          <p:cNvSpPr>
            <a:spLocks noGrp="1"/>
          </p:cNvSpPr>
          <p:nvPr>
            <p:ph type="title"/>
          </p:nvPr>
        </p:nvSpPr>
        <p:spPr>
          <a:xfrm>
            <a:off x="4732020" y="4485078"/>
            <a:ext cx="14919960" cy="2851848"/>
          </a:xfrm>
        </p:spPr>
        <p:txBody>
          <a:bodyPr vert="horz" lIns="91440" tIns="45720" rIns="91440" bIns="45720" rtlCol="0" anchor="b">
            <a:normAutofit/>
          </a:bodyPr>
          <a:lstStyle/>
          <a:p>
            <a:pPr algn="ctr" defTabSz="914400"/>
            <a:r>
              <a:rPr lang="en-US" sz="10800" dirty="0">
                <a:solidFill>
                  <a:schemeClr val="tx2"/>
                </a:solidFill>
              </a:rPr>
              <a:t>ANTICIPATED SCHEDULE</a:t>
            </a:r>
          </a:p>
        </p:txBody>
      </p:sp>
      <p:sp>
        <p:nvSpPr>
          <p:cNvPr id="3" name="Subtitle 2">
            <a:extLst>
              <a:ext uri="{FF2B5EF4-FFF2-40B4-BE49-F238E27FC236}">
                <a16:creationId xmlns:a16="http://schemas.microsoft.com/office/drawing/2014/main" id="{FB012D13-12DB-4F3E-BD93-6C9D83BAC42B}"/>
              </a:ext>
            </a:extLst>
          </p:cNvPr>
          <p:cNvSpPr>
            <a:spLocks noGrp="1"/>
          </p:cNvSpPr>
          <p:nvPr>
            <p:ph type="subTitle" idx="1"/>
          </p:nvPr>
        </p:nvSpPr>
        <p:spPr>
          <a:xfrm>
            <a:off x="4732020" y="7768074"/>
            <a:ext cx="14919960" cy="937776"/>
          </a:xfrm>
        </p:spPr>
        <p:txBody>
          <a:bodyPr vert="horz" lIns="91440" tIns="45720" rIns="91440" bIns="45720" rtlCol="0">
            <a:normAutofit/>
          </a:bodyPr>
          <a:lstStyle/>
          <a:p>
            <a:pPr algn="ctr" defTabSz="914400">
              <a:spcBef>
                <a:spcPts val="1000"/>
              </a:spcBef>
            </a:pPr>
            <a:endParaRPr lang="en-US" dirty="0"/>
          </a:p>
        </p:txBody>
      </p:sp>
      <p:cxnSp>
        <p:nvCxnSpPr>
          <p:cNvPr id="12" name="Straight Connector 11">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05210" y="7584128"/>
            <a:ext cx="5173580" cy="0"/>
          </a:xfrm>
          <a:prstGeom prst="line">
            <a:avLst/>
          </a:prstGeom>
          <a:ln w="22225">
            <a:solidFill>
              <a:srgbClr val="4F5B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775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AD202-E251-4D84-9382-119ABD9F277D}"/>
              </a:ext>
            </a:extLst>
          </p:cNvPr>
          <p:cNvSpPr>
            <a:spLocks noGrp="1"/>
          </p:cNvSpPr>
          <p:nvPr>
            <p:ph type="title"/>
          </p:nvPr>
        </p:nvSpPr>
        <p:spPr>
          <a:xfrm>
            <a:off x="1789176" y="556444"/>
            <a:ext cx="9938998" cy="1043940"/>
          </a:xfrm>
        </p:spPr>
        <p:txBody>
          <a:bodyPr>
            <a:normAutofit fontScale="90000"/>
          </a:bodyPr>
          <a:lstStyle/>
          <a:p>
            <a:r>
              <a:rPr lang="en-US" sz="8000" dirty="0"/>
              <a:t>NEXT STEPS</a:t>
            </a:r>
          </a:p>
        </p:txBody>
      </p:sp>
      <p:sp>
        <p:nvSpPr>
          <p:cNvPr id="4" name="Subtitle 3">
            <a:extLst>
              <a:ext uri="{FF2B5EF4-FFF2-40B4-BE49-F238E27FC236}">
                <a16:creationId xmlns:a16="http://schemas.microsoft.com/office/drawing/2014/main" id="{6D814E6D-231F-494C-90FA-E83380A8270A}"/>
              </a:ext>
            </a:extLst>
          </p:cNvPr>
          <p:cNvSpPr>
            <a:spLocks noGrp="1"/>
          </p:cNvSpPr>
          <p:nvPr>
            <p:ph type="subTitle" idx="1"/>
          </p:nvPr>
        </p:nvSpPr>
        <p:spPr/>
        <p:txBody>
          <a:bodyPr/>
          <a:lstStyle/>
          <a:p>
            <a:endParaRPr lang="en-US" dirty="0"/>
          </a:p>
        </p:txBody>
      </p:sp>
      <p:sp>
        <p:nvSpPr>
          <p:cNvPr id="11" name="TextBox 10">
            <a:extLst>
              <a:ext uri="{FF2B5EF4-FFF2-40B4-BE49-F238E27FC236}">
                <a16:creationId xmlns:a16="http://schemas.microsoft.com/office/drawing/2014/main" id="{458629DA-B968-A9A8-7C4E-3C3DBCD7BB72}"/>
              </a:ext>
            </a:extLst>
          </p:cNvPr>
          <p:cNvSpPr txBox="1"/>
          <p:nvPr/>
        </p:nvSpPr>
        <p:spPr>
          <a:xfrm>
            <a:off x="1649962" y="2572042"/>
            <a:ext cx="20846537" cy="10587514"/>
          </a:xfrm>
          <a:prstGeom prst="rect">
            <a:avLst/>
          </a:prstGeom>
          <a:noFill/>
        </p:spPr>
        <p:txBody>
          <a:bodyPr wrap="square" rtlCol="0">
            <a:spAutoFit/>
          </a:bodyPr>
          <a:lstStyle/>
          <a:p>
            <a:pPr marL="571500" indent="-571500">
              <a:spcBef>
                <a:spcPts val="1200"/>
              </a:spcBef>
              <a:buFont typeface="Arial" panose="020B0604020202020204" pitchFamily="34" charset="0"/>
              <a:buChar char="•"/>
            </a:pPr>
            <a:r>
              <a:rPr lang="en-US" sz="4400" b="1" dirty="0">
                <a:latin typeface="Acumin Pro Medium" panose="020B0604020202020204" pitchFamily="34" charset="0"/>
              </a:rPr>
              <a:t>November 17</a:t>
            </a:r>
            <a:r>
              <a:rPr lang="en-US" sz="4400" b="1" baseline="30000" dirty="0">
                <a:latin typeface="Acumin Pro Medium" panose="020B0604020202020204" pitchFamily="34" charset="0"/>
              </a:rPr>
              <a:t>th</a:t>
            </a:r>
            <a:r>
              <a:rPr lang="en-US" sz="4400" b="1" dirty="0">
                <a:latin typeface="Acumin Pro Medium" panose="020B0604020202020204" pitchFamily="34" charset="0"/>
              </a:rPr>
              <a:t>: </a:t>
            </a:r>
            <a:r>
              <a:rPr lang="en-US" sz="4400" dirty="0">
                <a:latin typeface="Acumin Pro Medium" panose="020B0604020202020204" pitchFamily="34" charset="0"/>
              </a:rPr>
              <a:t>Planning Board will review revised plan and will likely recommend the plan for adoption.</a:t>
            </a:r>
          </a:p>
          <a:p>
            <a:pPr marL="571500" indent="-571500">
              <a:spcBef>
                <a:spcPts val="1200"/>
              </a:spcBef>
              <a:buFont typeface="Arial" panose="020B0604020202020204" pitchFamily="34" charset="0"/>
              <a:buChar char="•"/>
            </a:pPr>
            <a:r>
              <a:rPr lang="en-US" sz="4400" b="1" dirty="0">
                <a:latin typeface="Acumin Pro Medium" panose="020B0604020202020204" pitchFamily="34" charset="0"/>
              </a:rPr>
              <a:t>December/January: </a:t>
            </a:r>
            <a:r>
              <a:rPr lang="en-US" sz="4400" dirty="0">
                <a:latin typeface="Acumin Pro Medium" panose="020B0604020202020204" pitchFamily="34" charset="0"/>
              </a:rPr>
              <a:t>New 2045 Comprehensive Plan will officially replace the existing 2020 plan.</a:t>
            </a:r>
          </a:p>
          <a:p>
            <a:pPr marL="571500" indent="-571500">
              <a:spcBef>
                <a:spcPts val="1200"/>
              </a:spcBef>
              <a:buFont typeface="Arial" panose="020B0604020202020204" pitchFamily="34" charset="0"/>
              <a:buChar char="•"/>
            </a:pPr>
            <a:endParaRPr lang="en-US" sz="4400" dirty="0">
              <a:latin typeface="Acumin Pro Medium" panose="020B0604020202020204" pitchFamily="34" charset="0"/>
            </a:endParaRPr>
          </a:p>
          <a:p>
            <a:pPr>
              <a:spcBef>
                <a:spcPts val="1200"/>
              </a:spcBef>
            </a:pPr>
            <a:r>
              <a:rPr lang="en-US" sz="4400" b="1" dirty="0">
                <a:latin typeface="Acumin Pro Medium" panose="020B0604020202020204" pitchFamily="34" charset="0"/>
              </a:rPr>
              <a:t>Following Plan Adoption:</a:t>
            </a:r>
          </a:p>
          <a:p>
            <a:pPr marL="571500" indent="-571500">
              <a:spcBef>
                <a:spcPts val="1200"/>
              </a:spcBef>
              <a:buFont typeface="Arial" panose="020B0604020202020204" pitchFamily="34" charset="0"/>
              <a:buChar char="•"/>
            </a:pPr>
            <a:r>
              <a:rPr lang="en-US" sz="4400" b="1" dirty="0">
                <a:latin typeface="Acumin Pro Medium" panose="020B0604020202020204" pitchFamily="34" charset="0"/>
              </a:rPr>
              <a:t>January – April: </a:t>
            </a:r>
            <a:r>
              <a:rPr lang="en-US" sz="4400" dirty="0">
                <a:latin typeface="Acumin Pro Medium" panose="020B0604020202020204" pitchFamily="34" charset="0"/>
              </a:rPr>
              <a:t>Planning Board works through the Implementation Plan.</a:t>
            </a:r>
          </a:p>
          <a:p>
            <a:pPr marL="1028700" lvl="1" indent="-571500">
              <a:spcBef>
                <a:spcPts val="1200"/>
              </a:spcBef>
              <a:buFont typeface="Arial" panose="020B0604020202020204" pitchFamily="34" charset="0"/>
              <a:buChar char="•"/>
            </a:pPr>
            <a:r>
              <a:rPr lang="en-US" sz="3600" dirty="0">
                <a:latin typeface="Acumin Pro Medium" panose="020B0604020202020204" pitchFamily="34" charset="0"/>
              </a:rPr>
              <a:t>Will provide a framework to implement recommendations and action steps</a:t>
            </a:r>
          </a:p>
          <a:p>
            <a:pPr marL="1028700" lvl="1" indent="-571500">
              <a:spcBef>
                <a:spcPts val="1200"/>
              </a:spcBef>
              <a:buFont typeface="Arial" panose="020B0604020202020204" pitchFamily="34" charset="0"/>
              <a:buChar char="•"/>
            </a:pPr>
            <a:r>
              <a:rPr lang="en-US" sz="3600" dirty="0">
                <a:latin typeface="Acumin Pro Medium" panose="020B0604020202020204" pitchFamily="34" charset="0"/>
              </a:rPr>
              <a:t>Some items are more easily implemented, some items will take several months or years to implement</a:t>
            </a:r>
          </a:p>
          <a:p>
            <a:pPr marL="1028700" lvl="1" indent="-571500">
              <a:spcBef>
                <a:spcPts val="1200"/>
              </a:spcBef>
              <a:buFont typeface="Arial" panose="020B0604020202020204" pitchFamily="34" charset="0"/>
              <a:buChar char="•"/>
            </a:pPr>
            <a:r>
              <a:rPr lang="en-US" sz="3600" dirty="0">
                <a:latin typeface="Acumin Pro Medium" panose="020B0604020202020204" pitchFamily="34" charset="0"/>
              </a:rPr>
              <a:t>Determine priority actions in the next 1-5 and 1-10 years</a:t>
            </a:r>
          </a:p>
          <a:p>
            <a:pPr marL="1028700" lvl="1" indent="-571500">
              <a:spcBef>
                <a:spcPts val="1200"/>
              </a:spcBef>
              <a:buFont typeface="Arial" panose="020B0604020202020204" pitchFamily="34" charset="0"/>
              <a:buChar char="•"/>
            </a:pPr>
            <a:r>
              <a:rPr lang="en-US" sz="3600" dirty="0">
                <a:latin typeface="Acumin Pro Medium" panose="020B0604020202020204" pitchFamily="34" charset="0"/>
              </a:rPr>
              <a:t>Implementation Plan will be a living document that is supplemental to the Adopted Plan</a:t>
            </a:r>
          </a:p>
          <a:p>
            <a:pPr marL="1028700" lvl="1" indent="-571500">
              <a:spcBef>
                <a:spcPts val="1200"/>
              </a:spcBef>
              <a:buFont typeface="Arial" panose="020B0604020202020204" pitchFamily="34" charset="0"/>
              <a:buChar char="•"/>
            </a:pPr>
            <a:r>
              <a:rPr lang="en-US" sz="3600" dirty="0">
                <a:latin typeface="Acumin Pro Medium" panose="020B0604020202020204" pitchFamily="34" charset="0"/>
              </a:rPr>
              <a:t>The Implementation Plan is intended to be consistent with the County’s 4-year budget plan</a:t>
            </a:r>
          </a:p>
          <a:p>
            <a:pPr marL="1028700" lvl="1" indent="-571500">
              <a:spcBef>
                <a:spcPts val="1200"/>
              </a:spcBef>
              <a:buFont typeface="Arial" panose="020B0604020202020204" pitchFamily="34" charset="0"/>
              <a:buChar char="•"/>
            </a:pPr>
            <a:r>
              <a:rPr lang="en-US" sz="3600" dirty="0">
                <a:latin typeface="Acumin Pro Medium" panose="020B0604020202020204" pitchFamily="34" charset="0"/>
              </a:rPr>
              <a:t>The plan should be reviewed frequently and modified as necessary</a:t>
            </a:r>
          </a:p>
          <a:p>
            <a:pPr marL="571500" indent="-571500">
              <a:buFont typeface="Arial" panose="020B0604020202020204" pitchFamily="34" charset="0"/>
              <a:buChar char="•"/>
            </a:pPr>
            <a:endParaRPr lang="en-US" sz="4000" dirty="0">
              <a:latin typeface="Acumin Pro Medium" panose="020B0604020202020204" pitchFamily="34" charset="0"/>
            </a:endParaRPr>
          </a:p>
          <a:p>
            <a:endParaRPr lang="en-US" dirty="0"/>
          </a:p>
        </p:txBody>
      </p:sp>
    </p:spTree>
    <p:extLst>
      <p:ext uri="{BB962C8B-B14F-4D97-AF65-F5344CB8AC3E}">
        <p14:creationId xmlns:p14="http://schemas.microsoft.com/office/powerpoint/2010/main" val="3622803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70E73-E41E-4C2E-8966-42C594323E97}"/>
              </a:ext>
            </a:extLst>
          </p:cNvPr>
          <p:cNvPicPr>
            <a:picLocks noChangeAspect="1"/>
          </p:cNvPicPr>
          <p:nvPr/>
        </p:nvPicPr>
        <p:blipFill>
          <a:blip r:embed="rId3">
            <a:extLst>
              <a:ext uri="{28A0092B-C50C-407E-A947-70E740481C1C}">
                <a14:useLocalDpi xmlns:a14="http://schemas.microsoft.com/office/drawing/2010/main"/>
              </a:ext>
            </a:extLst>
          </a:blip>
          <a:srcRect t="12299" b="12299"/>
          <a:stretch/>
        </p:blipFill>
        <p:spPr>
          <a:xfrm>
            <a:off x="20" y="10"/>
            <a:ext cx="24383980" cy="13715990"/>
          </a:xfrm>
          <a:prstGeom prst="rect">
            <a:avLst/>
          </a:prstGeom>
        </p:spPr>
      </p:pic>
      <p:sp>
        <p:nvSpPr>
          <p:cNvPr id="10" name="Rectangle 9">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25240" y="3858768"/>
            <a:ext cx="16733520" cy="5998464"/>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DEDB13-D7DE-4ABA-A197-C4FF35EF565C}"/>
              </a:ext>
            </a:extLst>
          </p:cNvPr>
          <p:cNvSpPr>
            <a:spLocks noGrp="1"/>
          </p:cNvSpPr>
          <p:nvPr>
            <p:ph type="title"/>
          </p:nvPr>
        </p:nvSpPr>
        <p:spPr>
          <a:xfrm>
            <a:off x="4732020" y="4485078"/>
            <a:ext cx="14919960" cy="2851848"/>
          </a:xfrm>
        </p:spPr>
        <p:txBody>
          <a:bodyPr vert="horz" lIns="91440" tIns="45720" rIns="91440" bIns="45720" rtlCol="0" anchor="b">
            <a:normAutofit fontScale="90000"/>
          </a:bodyPr>
          <a:lstStyle/>
          <a:p>
            <a:pPr algn="ctr" defTabSz="914400"/>
            <a:br>
              <a:rPr lang="en-US" sz="10800" dirty="0">
                <a:solidFill>
                  <a:schemeClr val="tx2"/>
                </a:solidFill>
              </a:rPr>
            </a:br>
            <a:r>
              <a:rPr lang="en-US" sz="10800" dirty="0">
                <a:solidFill>
                  <a:schemeClr val="tx2"/>
                </a:solidFill>
              </a:rPr>
              <a:t>QUESTIONS</a:t>
            </a:r>
          </a:p>
        </p:txBody>
      </p:sp>
      <p:sp>
        <p:nvSpPr>
          <p:cNvPr id="3" name="Subtitle 2">
            <a:extLst>
              <a:ext uri="{FF2B5EF4-FFF2-40B4-BE49-F238E27FC236}">
                <a16:creationId xmlns:a16="http://schemas.microsoft.com/office/drawing/2014/main" id="{FB012D13-12DB-4F3E-BD93-6C9D83BAC42B}"/>
              </a:ext>
            </a:extLst>
          </p:cNvPr>
          <p:cNvSpPr>
            <a:spLocks noGrp="1"/>
          </p:cNvSpPr>
          <p:nvPr>
            <p:ph type="subTitle" idx="1"/>
          </p:nvPr>
        </p:nvSpPr>
        <p:spPr>
          <a:xfrm>
            <a:off x="4732020" y="7768074"/>
            <a:ext cx="14919960" cy="937776"/>
          </a:xfrm>
        </p:spPr>
        <p:txBody>
          <a:bodyPr vert="horz" lIns="91440" tIns="45720" rIns="91440" bIns="45720" rtlCol="0">
            <a:normAutofit/>
          </a:bodyPr>
          <a:lstStyle/>
          <a:p>
            <a:pPr algn="ctr" defTabSz="914400">
              <a:spcBef>
                <a:spcPts val="1000"/>
              </a:spcBef>
            </a:pPr>
            <a:endParaRPr lang="en-US" dirty="0"/>
          </a:p>
        </p:txBody>
      </p:sp>
      <p:cxnSp>
        <p:nvCxnSpPr>
          <p:cNvPr id="12" name="Straight Connector 11">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05210" y="7584128"/>
            <a:ext cx="5173580" cy="0"/>
          </a:xfrm>
          <a:prstGeom prst="line">
            <a:avLst/>
          </a:prstGeom>
          <a:ln w="22225">
            <a:solidFill>
              <a:srgbClr val="4F5B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142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AD202-E251-4D84-9382-119ABD9F277D}"/>
              </a:ext>
            </a:extLst>
          </p:cNvPr>
          <p:cNvSpPr>
            <a:spLocks noGrp="1"/>
          </p:cNvSpPr>
          <p:nvPr>
            <p:ph type="title"/>
          </p:nvPr>
        </p:nvSpPr>
        <p:spPr/>
        <p:txBody>
          <a:bodyPr vert="horz" lIns="91440" tIns="45720" rIns="91440" bIns="45720" rtlCol="0" anchor="b">
            <a:noAutofit/>
          </a:bodyPr>
          <a:lstStyle/>
          <a:p>
            <a:pPr defTabSz="914400"/>
            <a:r>
              <a:rPr lang="en-US" sz="8000" dirty="0"/>
              <a:t>A COMPREHENSIVE PLAN IS...</a:t>
            </a:r>
          </a:p>
        </p:txBody>
      </p:sp>
      <p:sp>
        <p:nvSpPr>
          <p:cNvPr id="2" name="Subtitle 1">
            <a:extLst>
              <a:ext uri="{FF2B5EF4-FFF2-40B4-BE49-F238E27FC236}">
                <a16:creationId xmlns:a16="http://schemas.microsoft.com/office/drawing/2014/main" id="{E90EB4ED-6EEB-4D93-A885-452FEE4952D3}"/>
              </a:ext>
            </a:extLst>
          </p:cNvPr>
          <p:cNvSpPr>
            <a:spLocks noGrp="1"/>
          </p:cNvSpPr>
          <p:nvPr>
            <p:ph type="subTitle" idx="1"/>
          </p:nvPr>
        </p:nvSpPr>
        <p:spPr/>
        <p:txBody>
          <a:bodyPr/>
          <a:lstStyle/>
          <a:p>
            <a:endParaRPr lang="en-US" dirty="0"/>
          </a:p>
        </p:txBody>
      </p:sp>
      <p:graphicFrame>
        <p:nvGraphicFramePr>
          <p:cNvPr id="30" name="Diagram 29">
            <a:extLst>
              <a:ext uri="{FF2B5EF4-FFF2-40B4-BE49-F238E27FC236}">
                <a16:creationId xmlns:a16="http://schemas.microsoft.com/office/drawing/2014/main" id="{B3047812-AD44-464B-8445-A5243E9E5BDD}"/>
              </a:ext>
            </a:extLst>
          </p:cNvPr>
          <p:cNvGraphicFramePr/>
          <p:nvPr>
            <p:extLst>
              <p:ext uri="{D42A27DB-BD31-4B8C-83A1-F6EECF244321}">
                <p14:modId xmlns:p14="http://schemas.microsoft.com/office/powerpoint/2010/main" val="3313913097"/>
              </p:ext>
            </p:extLst>
          </p:nvPr>
        </p:nvGraphicFramePr>
        <p:xfrm>
          <a:off x="3957720" y="2956325"/>
          <a:ext cx="16096488" cy="9238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5154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70E73-E41E-4C2E-8966-42C594323E97}"/>
              </a:ext>
            </a:extLst>
          </p:cNvPr>
          <p:cNvPicPr>
            <a:picLocks noChangeAspect="1"/>
          </p:cNvPicPr>
          <p:nvPr/>
        </p:nvPicPr>
        <p:blipFill>
          <a:blip r:embed="rId3" cstate="screen">
            <a:extLst>
              <a:ext uri="{28A0092B-C50C-407E-A947-70E740481C1C}">
                <a14:useLocalDpi xmlns:a14="http://schemas.microsoft.com/office/drawing/2010/main"/>
              </a:ext>
            </a:extLst>
          </a:blip>
          <a:srcRect t="12500" b="12500"/>
          <a:stretch/>
        </p:blipFill>
        <p:spPr>
          <a:xfrm>
            <a:off x="20" y="10"/>
            <a:ext cx="24383980" cy="13715990"/>
          </a:xfrm>
          <a:prstGeom prst="rect">
            <a:avLst/>
          </a:prstGeom>
        </p:spPr>
      </p:pic>
      <p:sp>
        <p:nvSpPr>
          <p:cNvPr id="10" name="Rectangle 9">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25240" y="3858768"/>
            <a:ext cx="16733520" cy="5998464"/>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cumin Pro Extra Light"/>
              <a:ea typeface="+mn-ea"/>
              <a:cs typeface="+mn-cs"/>
            </a:endParaRPr>
          </a:p>
        </p:txBody>
      </p:sp>
      <p:sp>
        <p:nvSpPr>
          <p:cNvPr id="2" name="Title 1">
            <a:extLst>
              <a:ext uri="{FF2B5EF4-FFF2-40B4-BE49-F238E27FC236}">
                <a16:creationId xmlns:a16="http://schemas.microsoft.com/office/drawing/2014/main" id="{6FDEDB13-D7DE-4ABA-A197-C4FF35EF565C}"/>
              </a:ext>
            </a:extLst>
          </p:cNvPr>
          <p:cNvSpPr>
            <a:spLocks noGrp="1"/>
          </p:cNvSpPr>
          <p:nvPr>
            <p:ph type="title"/>
          </p:nvPr>
        </p:nvSpPr>
        <p:spPr>
          <a:xfrm>
            <a:off x="4732020" y="4485078"/>
            <a:ext cx="14919960" cy="2851848"/>
          </a:xfrm>
        </p:spPr>
        <p:txBody>
          <a:bodyPr vert="horz" lIns="91440" tIns="45720" rIns="91440" bIns="45720" rtlCol="0" anchor="b">
            <a:normAutofit fontScale="90000"/>
          </a:bodyPr>
          <a:lstStyle/>
          <a:p>
            <a:pPr algn="ctr" defTabSz="914400"/>
            <a:r>
              <a:rPr lang="en-US" sz="10800" dirty="0"/>
              <a:t>REVISING THE </a:t>
            </a:r>
            <a:br>
              <a:rPr lang="en-US" sz="10800" dirty="0"/>
            </a:br>
            <a:r>
              <a:rPr lang="en-US" sz="10800" dirty="0"/>
              <a:t>COMPREHENSIVE PLAN</a:t>
            </a:r>
          </a:p>
        </p:txBody>
      </p:sp>
      <p:sp>
        <p:nvSpPr>
          <p:cNvPr id="3" name="Subtitle 2">
            <a:extLst>
              <a:ext uri="{FF2B5EF4-FFF2-40B4-BE49-F238E27FC236}">
                <a16:creationId xmlns:a16="http://schemas.microsoft.com/office/drawing/2014/main" id="{FB012D13-12DB-4F3E-BD93-6C9D83BAC42B}"/>
              </a:ext>
            </a:extLst>
          </p:cNvPr>
          <p:cNvSpPr>
            <a:spLocks noGrp="1"/>
          </p:cNvSpPr>
          <p:nvPr>
            <p:ph type="subTitle" idx="1"/>
          </p:nvPr>
        </p:nvSpPr>
        <p:spPr>
          <a:xfrm>
            <a:off x="4732020" y="7768074"/>
            <a:ext cx="14919960" cy="937776"/>
          </a:xfrm>
        </p:spPr>
        <p:txBody>
          <a:bodyPr vert="horz" lIns="91440" tIns="45720" rIns="91440" bIns="45720" rtlCol="0">
            <a:normAutofit/>
          </a:bodyPr>
          <a:lstStyle/>
          <a:p>
            <a:pPr algn="ctr" defTabSz="914400">
              <a:spcBef>
                <a:spcPts val="1000"/>
              </a:spcBef>
            </a:pPr>
            <a:endParaRPr lang="en-US" dirty="0"/>
          </a:p>
        </p:txBody>
      </p:sp>
      <p:cxnSp>
        <p:nvCxnSpPr>
          <p:cNvPr id="12" name="Straight Connector 11">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05210" y="7584128"/>
            <a:ext cx="5173580" cy="0"/>
          </a:xfrm>
          <a:prstGeom prst="line">
            <a:avLst/>
          </a:prstGeom>
          <a:ln w="22225">
            <a:solidFill>
              <a:srgbClr val="4F5B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41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3BA97-ECA8-0FE4-D6DA-CE3F7ACE4899}"/>
              </a:ext>
            </a:extLst>
          </p:cNvPr>
          <p:cNvSpPr>
            <a:spLocks noGrp="1"/>
          </p:cNvSpPr>
          <p:nvPr>
            <p:ph type="title"/>
          </p:nvPr>
        </p:nvSpPr>
        <p:spPr>
          <a:xfrm>
            <a:off x="1785485" y="506391"/>
            <a:ext cx="7812493" cy="1574291"/>
          </a:xfrm>
        </p:spPr>
        <p:txBody>
          <a:bodyPr>
            <a:normAutofit fontScale="90000"/>
          </a:bodyPr>
          <a:lstStyle/>
          <a:p>
            <a:pPr algn="ctr"/>
            <a:r>
              <a:rPr lang="en-US" sz="8000" dirty="0">
                <a:solidFill>
                  <a:schemeClr val="accent3"/>
                </a:solidFill>
              </a:rPr>
              <a:t>PROCESS TIMELINE</a:t>
            </a:r>
          </a:p>
        </p:txBody>
      </p:sp>
      <p:pic>
        <p:nvPicPr>
          <p:cNvPr id="5" name="Picture 4" descr="A picture containing text, tree, grass, outdoor&#10;&#10;Description automatically generated">
            <a:extLst>
              <a:ext uri="{FF2B5EF4-FFF2-40B4-BE49-F238E27FC236}">
                <a16:creationId xmlns:a16="http://schemas.microsoft.com/office/drawing/2014/main" id="{CDDB5AD8-A14F-AE51-6396-1B14959BF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5659" y="986373"/>
            <a:ext cx="4537166" cy="58716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icture containing diagram&#10;&#10;Description automatically generated">
            <a:extLst>
              <a:ext uri="{FF2B5EF4-FFF2-40B4-BE49-F238E27FC236}">
                <a16:creationId xmlns:a16="http://schemas.microsoft.com/office/drawing/2014/main" id="{BDAF61B0-D136-9201-BD05-7CB429517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8850" y="5721531"/>
            <a:ext cx="5160583" cy="66766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559BA0E5-C668-EF2A-1B11-6D0989E240F5}"/>
              </a:ext>
            </a:extLst>
          </p:cNvPr>
          <p:cNvSpPr txBox="1"/>
          <p:nvPr/>
        </p:nvSpPr>
        <p:spPr>
          <a:xfrm>
            <a:off x="18954865" y="9059859"/>
            <a:ext cx="5104310" cy="954107"/>
          </a:xfrm>
          <a:prstGeom prst="rect">
            <a:avLst/>
          </a:prstGeom>
          <a:noFill/>
        </p:spPr>
        <p:txBody>
          <a:bodyPr wrap="square" rtlCol="0">
            <a:spAutoFit/>
          </a:bodyPr>
          <a:lstStyle/>
          <a:p>
            <a:pPr algn="ctr"/>
            <a:r>
              <a:rPr lang="en-US" sz="2800" dirty="0">
                <a:solidFill>
                  <a:schemeClr val="accent3"/>
                </a:solidFill>
              </a:rPr>
              <a:t>Available to view online at </a:t>
            </a:r>
            <a:r>
              <a:rPr lang="en-US" sz="2800" dirty="0">
                <a:solidFill>
                  <a:schemeClr val="accent3"/>
                </a:solidFill>
                <a:hlinkClick r:id="rId5">
                  <a:extLst>
                    <a:ext uri="{A12FA001-AC4F-418D-AE19-62706E023703}">
                      <ahyp:hlinkClr xmlns:ahyp="http://schemas.microsoft.com/office/drawing/2018/hyperlinkcolor" val="tx"/>
                    </a:ext>
                  </a:extLst>
                </a:hlinkClick>
              </a:rPr>
              <a:t>www.HendersonCounty2045.com</a:t>
            </a:r>
            <a:endParaRPr lang="en-US" sz="2800" dirty="0">
              <a:solidFill>
                <a:schemeClr val="accent3"/>
              </a:solidFill>
            </a:endParaRPr>
          </a:p>
        </p:txBody>
      </p:sp>
      <p:sp>
        <p:nvSpPr>
          <p:cNvPr id="7" name="TextBox 6">
            <a:extLst>
              <a:ext uri="{FF2B5EF4-FFF2-40B4-BE49-F238E27FC236}">
                <a16:creationId xmlns:a16="http://schemas.microsoft.com/office/drawing/2014/main" id="{94AAE568-FCF8-55E4-666F-64A2F7C22662}"/>
              </a:ext>
            </a:extLst>
          </p:cNvPr>
          <p:cNvSpPr txBox="1"/>
          <p:nvPr/>
        </p:nvSpPr>
        <p:spPr>
          <a:xfrm>
            <a:off x="1785485" y="2931879"/>
            <a:ext cx="11421374" cy="8463855"/>
          </a:xfrm>
          <a:prstGeom prst="rect">
            <a:avLst/>
          </a:prstGeom>
          <a:noFill/>
        </p:spPr>
        <p:txBody>
          <a:bodyPr wrap="square" rtlCol="0">
            <a:spAutoFit/>
          </a:bodyPr>
          <a:lstStyle/>
          <a:p>
            <a:pPr marL="285750" indent="-285750">
              <a:buFont typeface="Arial" panose="020B0604020202020204" pitchFamily="34" charset="0"/>
              <a:buChar char="•"/>
            </a:pPr>
            <a:r>
              <a:rPr lang="en-US" sz="3600" b="1" dirty="0">
                <a:solidFill>
                  <a:schemeClr val="accent3"/>
                </a:solidFill>
              </a:rPr>
              <a:t>September 8th: </a:t>
            </a:r>
            <a:r>
              <a:rPr lang="en-US" sz="3600" dirty="0"/>
              <a:t>Draft plan presented to Steering Committee at Special Called Meeting and copies were provided to the BOC</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3600" b="1" dirty="0">
                <a:solidFill>
                  <a:schemeClr val="accent3"/>
                </a:solidFill>
              </a:rPr>
              <a:t>September 13th: </a:t>
            </a:r>
            <a:r>
              <a:rPr lang="en-US" sz="3600" dirty="0"/>
              <a:t>Public Input Meeting at Hendersonville Library</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3600" dirty="0">
                <a:solidFill>
                  <a:schemeClr val="accent3"/>
                </a:solidFill>
              </a:rPr>
              <a:t> </a:t>
            </a:r>
            <a:r>
              <a:rPr lang="en-US" sz="3600" b="1" dirty="0">
                <a:solidFill>
                  <a:schemeClr val="accent3"/>
                </a:solidFill>
              </a:rPr>
              <a:t>September 20th: </a:t>
            </a:r>
            <a:r>
              <a:rPr lang="en-US" sz="3600" dirty="0"/>
              <a:t>Public Input Meeting at Fletcher Library</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3600" b="1" dirty="0">
                <a:solidFill>
                  <a:schemeClr val="accent3"/>
                </a:solidFill>
              </a:rPr>
              <a:t>September 26th: </a:t>
            </a:r>
            <a:r>
              <a:rPr lang="en-US" sz="3600" dirty="0"/>
              <a:t>Public Input Meeting at Edneyville Community Center</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3600" b="1" dirty="0">
                <a:solidFill>
                  <a:schemeClr val="accent3"/>
                </a:solidFill>
              </a:rPr>
              <a:t>September 27th: </a:t>
            </a:r>
            <a:r>
              <a:rPr lang="en-US" sz="3600" dirty="0"/>
              <a:t>Public Input Meeting at Blue Ridge Community College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3600" b="1" dirty="0">
                <a:solidFill>
                  <a:schemeClr val="accent3"/>
                </a:solidFill>
              </a:rPr>
              <a:t>October 3rd: </a:t>
            </a:r>
            <a:r>
              <a:rPr lang="en-US" sz="3600" dirty="0"/>
              <a:t>Public Input Meeting at Etowah Lions Club</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3600" b="1" dirty="0">
                <a:solidFill>
                  <a:schemeClr val="accent3"/>
                </a:solidFill>
              </a:rPr>
              <a:t>Ongoing: </a:t>
            </a:r>
            <a:r>
              <a:rPr lang="en-US" sz="3600" dirty="0"/>
              <a:t>Recorded presentation posted online as well as other virtual public input opportunities</a:t>
            </a:r>
          </a:p>
        </p:txBody>
      </p:sp>
    </p:spTree>
    <p:extLst>
      <p:ext uri="{BB962C8B-B14F-4D97-AF65-F5344CB8AC3E}">
        <p14:creationId xmlns:p14="http://schemas.microsoft.com/office/powerpoint/2010/main" val="229589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3BA97-ECA8-0FE4-D6DA-CE3F7ACE4899}"/>
              </a:ext>
            </a:extLst>
          </p:cNvPr>
          <p:cNvSpPr>
            <a:spLocks noGrp="1"/>
          </p:cNvSpPr>
          <p:nvPr>
            <p:ph type="title"/>
          </p:nvPr>
        </p:nvSpPr>
        <p:spPr>
          <a:xfrm>
            <a:off x="1785485" y="506391"/>
            <a:ext cx="7812493" cy="1574291"/>
          </a:xfrm>
        </p:spPr>
        <p:txBody>
          <a:bodyPr>
            <a:normAutofit fontScale="90000"/>
          </a:bodyPr>
          <a:lstStyle/>
          <a:p>
            <a:pPr algn="ctr"/>
            <a:r>
              <a:rPr lang="en-US" sz="8000" dirty="0">
                <a:solidFill>
                  <a:schemeClr val="accent3"/>
                </a:solidFill>
              </a:rPr>
              <a:t>PROCESS TIMELINE</a:t>
            </a:r>
          </a:p>
        </p:txBody>
      </p:sp>
      <p:pic>
        <p:nvPicPr>
          <p:cNvPr id="5" name="Picture 4" descr="A picture containing text, tree, grass, outdoor&#10;&#10;Description automatically generated">
            <a:extLst>
              <a:ext uri="{FF2B5EF4-FFF2-40B4-BE49-F238E27FC236}">
                <a16:creationId xmlns:a16="http://schemas.microsoft.com/office/drawing/2014/main" id="{CDDB5AD8-A14F-AE51-6396-1B14959BF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5659" y="986373"/>
            <a:ext cx="4537166" cy="58716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icture containing diagram&#10;&#10;Description automatically generated">
            <a:extLst>
              <a:ext uri="{FF2B5EF4-FFF2-40B4-BE49-F238E27FC236}">
                <a16:creationId xmlns:a16="http://schemas.microsoft.com/office/drawing/2014/main" id="{BDAF61B0-D136-9201-BD05-7CB429517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8850" y="5721531"/>
            <a:ext cx="5160583" cy="66766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559BA0E5-C668-EF2A-1B11-6D0989E240F5}"/>
              </a:ext>
            </a:extLst>
          </p:cNvPr>
          <p:cNvSpPr txBox="1"/>
          <p:nvPr/>
        </p:nvSpPr>
        <p:spPr>
          <a:xfrm>
            <a:off x="18954865" y="9059859"/>
            <a:ext cx="5104310" cy="954107"/>
          </a:xfrm>
          <a:prstGeom prst="rect">
            <a:avLst/>
          </a:prstGeom>
          <a:noFill/>
        </p:spPr>
        <p:txBody>
          <a:bodyPr wrap="square" rtlCol="0">
            <a:spAutoFit/>
          </a:bodyPr>
          <a:lstStyle/>
          <a:p>
            <a:pPr algn="ctr"/>
            <a:r>
              <a:rPr lang="en-US" sz="2800" dirty="0">
                <a:solidFill>
                  <a:schemeClr val="accent3"/>
                </a:solidFill>
              </a:rPr>
              <a:t>Available to view online at </a:t>
            </a:r>
            <a:r>
              <a:rPr lang="en-US" sz="2800" dirty="0">
                <a:solidFill>
                  <a:schemeClr val="accent3"/>
                </a:solidFill>
                <a:hlinkClick r:id="rId5">
                  <a:extLst>
                    <a:ext uri="{A12FA001-AC4F-418D-AE19-62706E023703}">
                      <ahyp:hlinkClr xmlns:ahyp="http://schemas.microsoft.com/office/drawing/2018/hyperlinkcolor" val="tx"/>
                    </a:ext>
                  </a:extLst>
                </a:hlinkClick>
              </a:rPr>
              <a:t>www.HendersonCounty2045.com</a:t>
            </a:r>
            <a:endParaRPr lang="en-US" sz="2800" dirty="0">
              <a:solidFill>
                <a:schemeClr val="accent3"/>
              </a:solidFill>
            </a:endParaRPr>
          </a:p>
        </p:txBody>
      </p:sp>
      <p:sp>
        <p:nvSpPr>
          <p:cNvPr id="7" name="TextBox 6">
            <a:extLst>
              <a:ext uri="{FF2B5EF4-FFF2-40B4-BE49-F238E27FC236}">
                <a16:creationId xmlns:a16="http://schemas.microsoft.com/office/drawing/2014/main" id="{94AAE568-FCF8-55E4-666F-64A2F7C22662}"/>
              </a:ext>
            </a:extLst>
          </p:cNvPr>
          <p:cNvSpPr txBox="1"/>
          <p:nvPr/>
        </p:nvSpPr>
        <p:spPr>
          <a:xfrm>
            <a:off x="1785485" y="2703226"/>
            <a:ext cx="11421374" cy="9140964"/>
          </a:xfrm>
          <a:prstGeom prst="rect">
            <a:avLst/>
          </a:prstGeom>
          <a:noFill/>
        </p:spPr>
        <p:txBody>
          <a:bodyPr wrap="square" rtlCol="0">
            <a:spAutoFit/>
          </a:bodyPr>
          <a:lstStyle/>
          <a:p>
            <a:endParaRPr lang="en-US" sz="1200" dirty="0"/>
          </a:p>
          <a:p>
            <a:pPr marL="285750" indent="-285750">
              <a:buFont typeface="Arial" panose="020B0604020202020204" pitchFamily="34" charset="0"/>
              <a:buChar char="•"/>
            </a:pPr>
            <a:r>
              <a:rPr lang="en-US" sz="3600" b="1" dirty="0">
                <a:solidFill>
                  <a:schemeClr val="accent3"/>
                </a:solidFill>
              </a:rPr>
              <a:t>September 22</a:t>
            </a:r>
            <a:r>
              <a:rPr lang="en-US" sz="3600" b="1" baseline="30000" dirty="0">
                <a:solidFill>
                  <a:schemeClr val="accent3"/>
                </a:solidFill>
              </a:rPr>
              <a:t>nd</a:t>
            </a:r>
            <a:r>
              <a:rPr lang="en-US" sz="3600" b="1" dirty="0">
                <a:solidFill>
                  <a:schemeClr val="accent3"/>
                </a:solidFill>
              </a:rPr>
              <a:t>: </a:t>
            </a:r>
            <a:r>
              <a:rPr lang="en-US" sz="3600" dirty="0"/>
              <a:t>Steering Committee received public comment and considered changes to the proposed USA boundary</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3600" dirty="0">
                <a:solidFill>
                  <a:schemeClr val="accent3"/>
                </a:solidFill>
              </a:rPr>
              <a:t> </a:t>
            </a:r>
            <a:r>
              <a:rPr lang="en-US" sz="3600" b="1" dirty="0">
                <a:solidFill>
                  <a:schemeClr val="accent3"/>
                </a:solidFill>
              </a:rPr>
              <a:t>October 20</a:t>
            </a:r>
            <a:r>
              <a:rPr lang="en-US" sz="3600" b="1" baseline="30000" dirty="0">
                <a:solidFill>
                  <a:schemeClr val="accent3"/>
                </a:solidFill>
              </a:rPr>
              <a:t>th</a:t>
            </a:r>
            <a:r>
              <a:rPr lang="en-US" sz="3600" b="1" dirty="0">
                <a:solidFill>
                  <a:schemeClr val="accent3"/>
                </a:solidFill>
              </a:rPr>
              <a:t>: </a:t>
            </a:r>
            <a:r>
              <a:rPr lang="en-US" sz="3600" dirty="0"/>
              <a:t>Steering Committee voted to rename the USA to Utility Service Area. They also voted to shrink the size of the Etowah USA boundary based upon public feedback. The Etowah community members that participated concurred with retaining an overall USA boundary</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3600" b="1" dirty="0">
                <a:solidFill>
                  <a:schemeClr val="accent3"/>
                </a:solidFill>
              </a:rPr>
              <a:t>October 27th: </a:t>
            </a:r>
            <a:r>
              <a:rPr lang="en-US" sz="3600" dirty="0"/>
              <a:t>The Steering Committee discussed and changed the Character Areas as well as the Future Land Use Map</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3600" b="1" dirty="0">
                <a:solidFill>
                  <a:schemeClr val="accent3"/>
                </a:solidFill>
              </a:rPr>
              <a:t>November 4</a:t>
            </a:r>
            <a:r>
              <a:rPr lang="en-US" sz="3600" b="1" baseline="30000" dirty="0">
                <a:solidFill>
                  <a:schemeClr val="accent3"/>
                </a:solidFill>
              </a:rPr>
              <a:t>th</a:t>
            </a:r>
            <a:r>
              <a:rPr lang="en-US" sz="3600" b="1" dirty="0">
                <a:solidFill>
                  <a:schemeClr val="accent3"/>
                </a:solidFill>
              </a:rPr>
              <a:t>: </a:t>
            </a:r>
            <a:r>
              <a:rPr lang="en-US" sz="3600" dirty="0"/>
              <a:t>The revised draft with the Planning Board’s approved edits was posted online and given to the Commissioners and the Planning Board</a:t>
            </a:r>
          </a:p>
        </p:txBody>
      </p:sp>
    </p:spTree>
    <p:extLst>
      <p:ext uri="{BB962C8B-B14F-4D97-AF65-F5344CB8AC3E}">
        <p14:creationId xmlns:p14="http://schemas.microsoft.com/office/powerpoint/2010/main" val="110907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70E73-E41E-4C2E-8966-42C594323E97}"/>
              </a:ext>
            </a:extLst>
          </p:cNvPr>
          <p:cNvPicPr>
            <a:picLocks noChangeAspect="1"/>
          </p:cNvPicPr>
          <p:nvPr/>
        </p:nvPicPr>
        <p:blipFill>
          <a:blip r:embed="rId3">
            <a:extLst>
              <a:ext uri="{28A0092B-C50C-407E-A947-70E740481C1C}">
                <a14:useLocalDpi xmlns:a14="http://schemas.microsoft.com/office/drawing/2010/main" val="0"/>
              </a:ext>
            </a:extLst>
          </a:blip>
          <a:srcRect t="12299" b="12299"/>
          <a:stretch/>
        </p:blipFill>
        <p:spPr>
          <a:xfrm>
            <a:off x="20" y="10"/>
            <a:ext cx="24383980" cy="13715990"/>
          </a:xfrm>
          <a:prstGeom prst="rect">
            <a:avLst/>
          </a:prstGeom>
        </p:spPr>
      </p:pic>
      <p:sp>
        <p:nvSpPr>
          <p:cNvPr id="10" name="Rectangle 9">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25240" y="3858768"/>
            <a:ext cx="16733520" cy="5998464"/>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cumin Pro Extra Light"/>
              <a:ea typeface="+mn-ea"/>
              <a:cs typeface="+mn-cs"/>
            </a:endParaRPr>
          </a:p>
        </p:txBody>
      </p:sp>
      <p:sp>
        <p:nvSpPr>
          <p:cNvPr id="2" name="Title 1">
            <a:extLst>
              <a:ext uri="{FF2B5EF4-FFF2-40B4-BE49-F238E27FC236}">
                <a16:creationId xmlns:a16="http://schemas.microsoft.com/office/drawing/2014/main" id="{6FDEDB13-D7DE-4ABA-A197-C4FF35EF565C}"/>
              </a:ext>
            </a:extLst>
          </p:cNvPr>
          <p:cNvSpPr>
            <a:spLocks noGrp="1"/>
          </p:cNvSpPr>
          <p:nvPr>
            <p:ph type="title"/>
          </p:nvPr>
        </p:nvSpPr>
        <p:spPr>
          <a:xfrm>
            <a:off x="4732020" y="4485078"/>
            <a:ext cx="14919960" cy="2851848"/>
          </a:xfrm>
        </p:spPr>
        <p:txBody>
          <a:bodyPr vert="horz" lIns="91440" tIns="45720" rIns="91440" bIns="45720" rtlCol="0" anchor="b">
            <a:normAutofit/>
          </a:bodyPr>
          <a:lstStyle/>
          <a:p>
            <a:pPr algn="ctr" defTabSz="914400"/>
            <a:r>
              <a:rPr lang="en-US" sz="10800" dirty="0"/>
              <a:t>PLAN CHANGES</a:t>
            </a:r>
          </a:p>
        </p:txBody>
      </p:sp>
      <p:sp>
        <p:nvSpPr>
          <p:cNvPr id="3" name="Subtitle 2">
            <a:extLst>
              <a:ext uri="{FF2B5EF4-FFF2-40B4-BE49-F238E27FC236}">
                <a16:creationId xmlns:a16="http://schemas.microsoft.com/office/drawing/2014/main" id="{FB012D13-12DB-4F3E-BD93-6C9D83BAC42B}"/>
              </a:ext>
            </a:extLst>
          </p:cNvPr>
          <p:cNvSpPr>
            <a:spLocks noGrp="1"/>
          </p:cNvSpPr>
          <p:nvPr>
            <p:ph type="subTitle" idx="1"/>
          </p:nvPr>
        </p:nvSpPr>
        <p:spPr>
          <a:xfrm>
            <a:off x="4732020" y="7768074"/>
            <a:ext cx="14919960" cy="937776"/>
          </a:xfrm>
        </p:spPr>
        <p:txBody>
          <a:bodyPr vert="horz" lIns="91440" tIns="45720" rIns="91440" bIns="45720" rtlCol="0">
            <a:normAutofit/>
          </a:bodyPr>
          <a:lstStyle/>
          <a:p>
            <a:pPr algn="ctr" defTabSz="914400">
              <a:spcBef>
                <a:spcPts val="1000"/>
              </a:spcBef>
            </a:pPr>
            <a:endParaRPr lang="en-US" dirty="0"/>
          </a:p>
        </p:txBody>
      </p:sp>
      <p:cxnSp>
        <p:nvCxnSpPr>
          <p:cNvPr id="12" name="Straight Connector 11">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05210" y="7584128"/>
            <a:ext cx="5173580" cy="0"/>
          </a:xfrm>
          <a:prstGeom prst="line">
            <a:avLst/>
          </a:prstGeom>
          <a:ln w="22225">
            <a:solidFill>
              <a:srgbClr val="4F5B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611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AD202-E251-4D84-9382-119ABD9F277D}"/>
              </a:ext>
            </a:extLst>
          </p:cNvPr>
          <p:cNvSpPr>
            <a:spLocks noGrp="1"/>
          </p:cNvSpPr>
          <p:nvPr>
            <p:ph type="title"/>
          </p:nvPr>
        </p:nvSpPr>
        <p:spPr/>
        <p:txBody>
          <a:bodyPr>
            <a:normAutofit/>
          </a:bodyPr>
          <a:lstStyle/>
          <a:p>
            <a:r>
              <a:rPr lang="en-US" dirty="0">
                <a:solidFill>
                  <a:schemeClr val="accent3"/>
                </a:solidFill>
              </a:rPr>
              <a:t>UTILITY SERVICE AREA</a:t>
            </a:r>
          </a:p>
        </p:txBody>
      </p:sp>
      <p:sp>
        <p:nvSpPr>
          <p:cNvPr id="13" name="TextBox 12">
            <a:extLst>
              <a:ext uri="{FF2B5EF4-FFF2-40B4-BE49-F238E27FC236}">
                <a16:creationId xmlns:a16="http://schemas.microsoft.com/office/drawing/2014/main" id="{E7CD9D5F-AC48-C1F7-AE14-4C88F8BB0BD5}"/>
              </a:ext>
            </a:extLst>
          </p:cNvPr>
          <p:cNvSpPr txBox="1"/>
          <p:nvPr/>
        </p:nvSpPr>
        <p:spPr>
          <a:xfrm>
            <a:off x="675513" y="2364461"/>
            <a:ext cx="9840087" cy="10279737"/>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Calibri" panose="020F0502020204030204" pitchFamily="34" charset="0"/>
              </a:rPr>
              <a:t>R</a:t>
            </a:r>
            <a:r>
              <a:rPr lang="en-US" sz="3200" b="0" i="0" u="none" strike="noStrike" baseline="0" dirty="0">
                <a:latin typeface="Calibri" panose="020F0502020204030204" pitchFamily="34" charset="0"/>
              </a:rPr>
              <a:t>epresents an area already, and intended to be, served by utilities and other services by 2045. </a:t>
            </a:r>
          </a:p>
          <a:p>
            <a:pPr marL="285750" indent="-285750">
              <a:buFont typeface="Arial" panose="020B0604020202020204" pitchFamily="34" charset="0"/>
              <a:buChar char="•"/>
            </a:pPr>
            <a:endParaRPr lang="en-US" sz="2000" b="0" i="0" u="none" strike="noStrike" baseline="0" dirty="0">
              <a:latin typeface="Calibri" panose="020F0502020204030204" pitchFamily="34" charset="0"/>
            </a:endParaRPr>
          </a:p>
          <a:p>
            <a:pPr marL="285750" indent="-285750">
              <a:buFont typeface="Arial" panose="020B0604020202020204" pitchFamily="34" charset="0"/>
              <a:buChar char="•"/>
            </a:pPr>
            <a:r>
              <a:rPr lang="en-US" sz="3200" b="0" i="0" u="none" strike="noStrike" baseline="0" dirty="0">
                <a:latin typeface="Calibri" panose="020F0502020204030204" pitchFamily="34" charset="0"/>
              </a:rPr>
              <a:t>Accounts for the existing services </a:t>
            </a:r>
            <a:r>
              <a:rPr lang="en-US" sz="3200" b="0" i="0" u="sng" strike="noStrike" baseline="0" dirty="0">
                <a:latin typeface="Calibri" panose="020F0502020204030204" pitchFamily="34" charset="0"/>
              </a:rPr>
              <a:t>as well as </a:t>
            </a:r>
            <a:r>
              <a:rPr lang="en-US" sz="3200" b="0" i="0" u="none" strike="noStrike" baseline="0" dirty="0">
                <a:latin typeface="Calibri" panose="020F0502020204030204" pitchFamily="34" charset="0"/>
              </a:rPr>
              <a:t>the relative feasibility of sewer extension from sewer providers (City of Hendersonville, MSD, Etowah, and proposed Edneyville). </a:t>
            </a:r>
          </a:p>
          <a:p>
            <a:pPr marL="285750" indent="-285750">
              <a:buFont typeface="Arial" panose="020B0604020202020204" pitchFamily="34" charset="0"/>
              <a:buChar char="•"/>
            </a:pPr>
            <a:endParaRPr lang="en-US" sz="2000" dirty="0">
              <a:latin typeface="Calibri" panose="020F0502020204030204" pitchFamily="34" charset="0"/>
            </a:endParaRPr>
          </a:p>
          <a:p>
            <a:pPr marL="285750" indent="-285750">
              <a:buFont typeface="Arial" panose="020B0604020202020204" pitchFamily="34" charset="0"/>
              <a:buChar char="•"/>
            </a:pPr>
            <a:r>
              <a:rPr lang="en-US" sz="3200" b="0" i="0" u="none" strike="noStrike" baseline="0" dirty="0">
                <a:latin typeface="Calibri" panose="020F0502020204030204" pitchFamily="34" charset="0"/>
              </a:rPr>
              <a:t>Although the County participates in an advisory capacity to MSD and communicates with other service providers, the County does not have any control regarding the extension of water or sewer from other entities.</a:t>
            </a:r>
          </a:p>
          <a:p>
            <a:pPr marL="285750" indent="-285750">
              <a:buFont typeface="Arial" panose="020B0604020202020204" pitchFamily="34" charset="0"/>
              <a:buChar char="•"/>
            </a:pPr>
            <a:endParaRPr lang="en-US" sz="2000" b="0" i="0" u="none" strike="noStrike" baseline="0" dirty="0">
              <a:latin typeface="Calibri" panose="020F0502020204030204" pitchFamily="34" charset="0"/>
            </a:endParaRPr>
          </a:p>
          <a:p>
            <a:pPr marL="285750" indent="-285750">
              <a:buFont typeface="Arial" panose="020B0604020202020204" pitchFamily="34" charset="0"/>
              <a:buChar char="•"/>
            </a:pPr>
            <a:r>
              <a:rPr lang="en-US" sz="3200" b="0" i="0" u="none" strike="noStrike" baseline="0" dirty="0">
                <a:latin typeface="Calibri" panose="020F0502020204030204" pitchFamily="34" charset="0"/>
              </a:rPr>
              <a:t>When the sewer line is built at the Justice Academy and Edneyville Elementary, the County will be in control of extension and maintenance of those lines.</a:t>
            </a:r>
          </a:p>
          <a:p>
            <a:pPr marL="285750" indent="-285750">
              <a:buFont typeface="Arial" panose="020B0604020202020204" pitchFamily="34" charset="0"/>
              <a:buChar char="•"/>
            </a:pPr>
            <a:endParaRPr lang="en-US" sz="2000" b="0" i="0" u="none" strike="noStrike" baseline="0" dirty="0">
              <a:latin typeface="Calibri" panose="020F0502020204030204" pitchFamily="34" charset="0"/>
            </a:endParaRPr>
          </a:p>
          <a:p>
            <a:pPr marL="285750" indent="-285750">
              <a:buFont typeface="Arial" panose="020B0604020202020204" pitchFamily="34" charset="0"/>
              <a:buChar char="•"/>
            </a:pPr>
            <a:r>
              <a:rPr lang="en-US" sz="3200" b="0" i="0" u="none" strike="noStrike" baseline="0" dirty="0">
                <a:latin typeface="Calibri" panose="020F0502020204030204" pitchFamily="34" charset="0"/>
              </a:rPr>
              <a:t>Utility extensions and service enhancem</a:t>
            </a:r>
            <a:r>
              <a:rPr lang="en-US" sz="3200" dirty="0">
                <a:latin typeface="Calibri" panose="020F0502020204030204" pitchFamily="34" charset="0"/>
              </a:rPr>
              <a:t>ents </a:t>
            </a:r>
            <a:r>
              <a:rPr lang="en-US" sz="3200" b="0" i="0" u="none" strike="noStrike" baseline="0" dirty="0">
                <a:latin typeface="Calibri" panose="020F0502020204030204" pitchFamily="34" charset="0"/>
              </a:rPr>
              <a:t>should generally be encouraged within the Utility Service Area.</a:t>
            </a:r>
          </a:p>
          <a:p>
            <a:pPr marL="285750" indent="-285750">
              <a:buFont typeface="Arial" panose="020B0604020202020204" pitchFamily="34" charset="0"/>
              <a:buChar char="•"/>
            </a:pPr>
            <a:endParaRPr lang="en-US" sz="2000" b="0" i="0" u="none" strike="noStrike" baseline="0" dirty="0">
              <a:latin typeface="Calibri" panose="020F0502020204030204" pitchFamily="34" charset="0"/>
            </a:endParaRPr>
          </a:p>
          <a:p>
            <a:pPr marL="285750" indent="-285750">
              <a:buFont typeface="Arial" panose="020B0604020202020204" pitchFamily="34" charset="0"/>
              <a:buChar char="•"/>
            </a:pPr>
            <a:r>
              <a:rPr lang="en-US" sz="3200" dirty="0">
                <a:latin typeface="Calibri" panose="020F0502020204030204" pitchFamily="34" charset="0"/>
              </a:rPr>
              <a:t>The Etowah and Edneyville areas will be reexamined as the sewer situations change.</a:t>
            </a:r>
            <a:endParaRPr lang="en-US" sz="3200" b="0" i="0" u="none" strike="noStrike" baseline="0" dirty="0">
              <a:latin typeface="Calibri" panose="020F0502020204030204" pitchFamily="34" charset="0"/>
            </a:endParaRPr>
          </a:p>
          <a:p>
            <a:endParaRPr lang="en-US" dirty="0"/>
          </a:p>
        </p:txBody>
      </p:sp>
      <p:pic>
        <p:nvPicPr>
          <p:cNvPr id="5" name="Picture 4" descr="Map&#10;&#10;Description automatically generated">
            <a:extLst>
              <a:ext uri="{FF2B5EF4-FFF2-40B4-BE49-F238E27FC236}">
                <a16:creationId xmlns:a16="http://schemas.microsoft.com/office/drawing/2014/main" id="{D060C99E-8B27-6E6B-373E-0AA3E1DBE783}"/>
              </a:ext>
            </a:extLst>
          </p:cNvPr>
          <p:cNvPicPr>
            <a:picLocks noChangeAspect="1"/>
          </p:cNvPicPr>
          <p:nvPr/>
        </p:nvPicPr>
        <p:blipFill rotWithShape="1">
          <a:blip r:embed="rId3">
            <a:extLst>
              <a:ext uri="{28A0092B-C50C-407E-A947-70E740481C1C}">
                <a14:useLocalDpi xmlns:a14="http://schemas.microsoft.com/office/drawing/2010/main" val="0"/>
              </a:ext>
            </a:extLst>
          </a:blip>
          <a:srcRect l="5741" t="15151" r="12351" b="32466"/>
          <a:stretch/>
        </p:blipFill>
        <p:spPr>
          <a:xfrm>
            <a:off x="10580914" y="1611656"/>
            <a:ext cx="12958354" cy="10724766"/>
          </a:xfrm>
          <a:prstGeom prst="rect">
            <a:avLst/>
          </a:prstGeom>
        </p:spPr>
      </p:pic>
    </p:spTree>
    <p:extLst>
      <p:ext uri="{BB962C8B-B14F-4D97-AF65-F5344CB8AC3E}">
        <p14:creationId xmlns:p14="http://schemas.microsoft.com/office/powerpoint/2010/main" val="1370894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97BD-6F70-512E-0C0E-FC5FEB3AAFDF}"/>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B74E2000-4167-D116-5CA3-1B58F44EBC42}"/>
              </a:ext>
            </a:extLst>
          </p:cNvPr>
          <p:cNvSpPr>
            <a:spLocks noGrp="1"/>
          </p:cNvSpPr>
          <p:nvPr>
            <p:ph type="subTitle" idx="1"/>
          </p:nvPr>
        </p:nvSpPr>
        <p:spPr/>
        <p:txBody>
          <a:bodyPr/>
          <a:lstStyle/>
          <a:p>
            <a:endParaRPr lang="en-US" dirty="0"/>
          </a:p>
        </p:txBody>
      </p:sp>
      <p:pic>
        <p:nvPicPr>
          <p:cNvPr id="7" name="Picture 6" descr="Map&#10;&#10;Description automatically generated">
            <a:extLst>
              <a:ext uri="{FF2B5EF4-FFF2-40B4-BE49-F238E27FC236}">
                <a16:creationId xmlns:a16="http://schemas.microsoft.com/office/drawing/2014/main" id="{2F1BBD6F-BC4E-2750-80E7-4837FC937C0F}"/>
              </a:ext>
            </a:extLst>
          </p:cNvPr>
          <p:cNvPicPr>
            <a:picLocks noChangeAspect="1"/>
          </p:cNvPicPr>
          <p:nvPr/>
        </p:nvPicPr>
        <p:blipFill rotWithShape="1">
          <a:blip r:embed="rId3">
            <a:extLst>
              <a:ext uri="{28A0092B-C50C-407E-A947-70E740481C1C}">
                <a14:useLocalDpi xmlns:a14="http://schemas.microsoft.com/office/drawing/2010/main" val="0"/>
              </a:ext>
            </a:extLst>
          </a:blip>
          <a:srcRect l="19521" t="3761" b="14486"/>
          <a:stretch/>
        </p:blipFill>
        <p:spPr>
          <a:xfrm>
            <a:off x="1630203" y="174172"/>
            <a:ext cx="19964145" cy="13122728"/>
          </a:xfrm>
          <a:prstGeom prst="rect">
            <a:avLst/>
          </a:prstGeom>
        </p:spPr>
      </p:pic>
      <p:pic>
        <p:nvPicPr>
          <p:cNvPr id="5" name="Picture 4" descr="Map&#10;&#10;Description automatically generated">
            <a:extLst>
              <a:ext uri="{FF2B5EF4-FFF2-40B4-BE49-F238E27FC236}">
                <a16:creationId xmlns:a16="http://schemas.microsoft.com/office/drawing/2014/main" id="{35FDBEBC-BD01-5BB3-344A-B277D84BDC51}"/>
              </a:ext>
            </a:extLst>
          </p:cNvPr>
          <p:cNvPicPr>
            <a:picLocks noChangeAspect="1"/>
          </p:cNvPicPr>
          <p:nvPr/>
        </p:nvPicPr>
        <p:blipFill rotWithShape="1">
          <a:blip r:embed="rId3">
            <a:extLst>
              <a:ext uri="{28A0092B-C50C-407E-A947-70E740481C1C}">
                <a14:useLocalDpi xmlns:a14="http://schemas.microsoft.com/office/drawing/2010/main" val="0"/>
              </a:ext>
            </a:extLst>
          </a:blip>
          <a:srcRect l="3922" t="77913" r="85798" b="14285"/>
          <a:stretch/>
        </p:blipFill>
        <p:spPr>
          <a:xfrm>
            <a:off x="18248811" y="11449599"/>
            <a:ext cx="2203269" cy="1082035"/>
          </a:xfrm>
          <a:prstGeom prst="rect">
            <a:avLst/>
          </a:prstGeom>
        </p:spPr>
      </p:pic>
      <p:sp>
        <p:nvSpPr>
          <p:cNvPr id="8" name="TextBox 7">
            <a:extLst>
              <a:ext uri="{FF2B5EF4-FFF2-40B4-BE49-F238E27FC236}">
                <a16:creationId xmlns:a16="http://schemas.microsoft.com/office/drawing/2014/main" id="{E3CB9E09-E5BF-F36B-1BB4-DFDED1DF00D6}"/>
              </a:ext>
            </a:extLst>
          </p:cNvPr>
          <p:cNvSpPr txBox="1"/>
          <p:nvPr/>
        </p:nvSpPr>
        <p:spPr>
          <a:xfrm>
            <a:off x="14984257" y="8551817"/>
            <a:ext cx="5001914" cy="461665"/>
          </a:xfrm>
          <a:prstGeom prst="rect">
            <a:avLst/>
          </a:prstGeom>
          <a:solidFill>
            <a:schemeClr val="bg1"/>
          </a:solidFill>
        </p:spPr>
        <p:txBody>
          <a:bodyPr wrap="square" rtlCol="0">
            <a:spAutoFit/>
          </a:bodyPr>
          <a:lstStyle/>
          <a:p>
            <a:r>
              <a:rPr lang="en-US" sz="2400" dirty="0"/>
              <a:t>Utility Service Area</a:t>
            </a:r>
          </a:p>
        </p:txBody>
      </p:sp>
      <p:sp>
        <p:nvSpPr>
          <p:cNvPr id="9" name="TextBox 8">
            <a:extLst>
              <a:ext uri="{FF2B5EF4-FFF2-40B4-BE49-F238E27FC236}">
                <a16:creationId xmlns:a16="http://schemas.microsoft.com/office/drawing/2014/main" id="{09A3D5FD-7C66-BCF8-5D36-BD188A496A4B}"/>
              </a:ext>
            </a:extLst>
          </p:cNvPr>
          <p:cNvSpPr txBox="1"/>
          <p:nvPr/>
        </p:nvSpPr>
        <p:spPr>
          <a:xfrm>
            <a:off x="18248811" y="1585594"/>
            <a:ext cx="4593771" cy="2123658"/>
          </a:xfrm>
          <a:prstGeom prst="rect">
            <a:avLst/>
          </a:prstGeom>
          <a:solidFill>
            <a:schemeClr val="bg1"/>
          </a:solidFill>
          <a:scene3d>
            <a:camera prst="orthographicFront"/>
            <a:lightRig rig="threePt" dir="t"/>
          </a:scene3d>
          <a:sp3d>
            <a:bevelT prst="relaxedInset"/>
          </a:sp3d>
        </p:spPr>
        <p:txBody>
          <a:bodyPr wrap="square" rtlCol="0">
            <a:spAutoFit/>
          </a:bodyPr>
          <a:lstStyle/>
          <a:p>
            <a:pPr algn="ctr"/>
            <a:r>
              <a:rPr lang="en-US" sz="6600" dirty="0">
                <a:solidFill>
                  <a:schemeClr val="accent3"/>
                </a:solidFill>
              </a:rPr>
              <a:t>Existing Utilities Map</a:t>
            </a:r>
          </a:p>
        </p:txBody>
      </p:sp>
    </p:spTree>
    <p:extLst>
      <p:ext uri="{BB962C8B-B14F-4D97-AF65-F5344CB8AC3E}">
        <p14:creationId xmlns:p14="http://schemas.microsoft.com/office/powerpoint/2010/main" val="2864817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4155-0A70-02E2-AC83-7FC348B986B3}"/>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01584643-6831-EEC9-C9FD-1D1F4D6D4CF6}"/>
              </a:ext>
            </a:extLst>
          </p:cNvPr>
          <p:cNvSpPr>
            <a:spLocks noGrp="1"/>
          </p:cNvSpPr>
          <p:nvPr>
            <p:ph type="subTitle" idx="1"/>
          </p:nvPr>
        </p:nvSpPr>
        <p:spPr/>
        <p:txBody>
          <a:bodyPr/>
          <a:lstStyle/>
          <a:p>
            <a:endParaRPr lang="en-US" dirty="0"/>
          </a:p>
        </p:txBody>
      </p:sp>
      <p:pic>
        <p:nvPicPr>
          <p:cNvPr id="4" name="Content Placeholder 4" descr="Map&#10;&#10;Description automatically generated">
            <a:extLst>
              <a:ext uri="{FF2B5EF4-FFF2-40B4-BE49-F238E27FC236}">
                <a16:creationId xmlns:a16="http://schemas.microsoft.com/office/drawing/2014/main" id="{85633620-67F6-54EA-26A7-8BF92D300516}"/>
              </a:ext>
            </a:extLst>
          </p:cNvPr>
          <p:cNvPicPr>
            <a:picLocks noChangeAspect="1"/>
          </p:cNvPicPr>
          <p:nvPr/>
        </p:nvPicPr>
        <p:blipFill>
          <a:blip r:embed="rId2"/>
          <a:stretch>
            <a:fillRect/>
          </a:stretch>
        </p:blipFill>
        <p:spPr>
          <a:xfrm>
            <a:off x="3514904" y="152969"/>
            <a:ext cx="17354192" cy="13410061"/>
          </a:xfrm>
          <a:prstGeom prst="rect">
            <a:avLst/>
          </a:prstGeom>
        </p:spPr>
      </p:pic>
    </p:spTree>
    <p:extLst>
      <p:ext uri="{BB962C8B-B14F-4D97-AF65-F5344CB8AC3E}">
        <p14:creationId xmlns:p14="http://schemas.microsoft.com/office/powerpoint/2010/main" val="2867542207"/>
      </p:ext>
    </p:extLst>
  </p:cSld>
  <p:clrMapOvr>
    <a:masterClrMapping/>
  </p:clrMapOvr>
</p:sld>
</file>

<file path=ppt/theme/theme1.xml><?xml version="1.0" encoding="utf-8"?>
<a:theme xmlns:a="http://schemas.openxmlformats.org/drawingml/2006/main" name="Office Theme">
  <a:themeElements>
    <a:clrScheme name="Custom 19">
      <a:dk1>
        <a:srgbClr val="3F3F3F"/>
      </a:dk1>
      <a:lt1>
        <a:sysClr val="window" lastClr="FFFFFF"/>
      </a:lt1>
      <a:dk2>
        <a:srgbClr val="3F3F3F"/>
      </a:dk2>
      <a:lt2>
        <a:srgbClr val="FFFFFF"/>
      </a:lt2>
      <a:accent1>
        <a:srgbClr val="2A5376"/>
      </a:accent1>
      <a:accent2>
        <a:srgbClr val="80898B"/>
      </a:accent2>
      <a:accent3>
        <a:srgbClr val="357471"/>
      </a:accent3>
      <a:accent4>
        <a:srgbClr val="ECB348"/>
      </a:accent4>
      <a:accent5>
        <a:srgbClr val="BD2031"/>
      </a:accent5>
      <a:accent6>
        <a:srgbClr val="7A6689"/>
      </a:accent6>
      <a:hlink>
        <a:srgbClr val="357471"/>
      </a:hlink>
      <a:folHlink>
        <a:srgbClr val="BD2031"/>
      </a:folHlink>
    </a:clrScheme>
    <a:fontScheme name="Henderson Co">
      <a:majorFont>
        <a:latin typeface="Acumin Pro Condensed Semibold"/>
        <a:ea typeface=""/>
        <a:cs typeface=""/>
      </a:majorFont>
      <a:minorFont>
        <a:latin typeface="Acumin Pro Extr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9">
      <a:dk1>
        <a:srgbClr val="3F3F3F"/>
      </a:dk1>
      <a:lt1>
        <a:sysClr val="window" lastClr="FFFFFF"/>
      </a:lt1>
      <a:dk2>
        <a:srgbClr val="3F3F3F"/>
      </a:dk2>
      <a:lt2>
        <a:srgbClr val="FFFFFF"/>
      </a:lt2>
      <a:accent1>
        <a:srgbClr val="2A5376"/>
      </a:accent1>
      <a:accent2>
        <a:srgbClr val="80898B"/>
      </a:accent2>
      <a:accent3>
        <a:srgbClr val="357471"/>
      </a:accent3>
      <a:accent4>
        <a:srgbClr val="ECB348"/>
      </a:accent4>
      <a:accent5>
        <a:srgbClr val="BD2031"/>
      </a:accent5>
      <a:accent6>
        <a:srgbClr val="7A6689"/>
      </a:accent6>
      <a:hlink>
        <a:srgbClr val="357471"/>
      </a:hlink>
      <a:folHlink>
        <a:srgbClr val="BD2031"/>
      </a:folHlink>
    </a:clrScheme>
    <a:fontScheme name="Henderson Co">
      <a:majorFont>
        <a:latin typeface="Acumin Pro Condensed Semibold"/>
        <a:ea typeface=""/>
        <a:cs typeface=""/>
      </a:majorFont>
      <a:minorFont>
        <a:latin typeface="Acumin Pro Extr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HendersonTheme</Template>
  <TotalTime>17212</TotalTime>
  <Words>721</Words>
  <Application>Microsoft Office PowerPoint</Application>
  <PresentationFormat>Custom</PresentationFormat>
  <Paragraphs>102</Paragraphs>
  <Slides>17</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Acumin Pro</vt:lpstr>
      <vt:lpstr>Acumin Pro Black</vt:lpstr>
      <vt:lpstr>Acumin Pro Condensed</vt:lpstr>
      <vt:lpstr>Acumin Pro Condensed Black</vt:lpstr>
      <vt:lpstr>Acumin Pro Condensed Semibold</vt:lpstr>
      <vt:lpstr>Acumin Pro Extra Light</vt:lpstr>
      <vt:lpstr>Acumin Pro Medium</vt:lpstr>
      <vt:lpstr>Acumin Variable Concept Condens</vt:lpstr>
      <vt:lpstr>Arial</vt:lpstr>
      <vt:lpstr>Calibri</vt:lpstr>
      <vt:lpstr>Constantia</vt:lpstr>
      <vt:lpstr>Office Theme</vt:lpstr>
      <vt:lpstr>1_Office Theme</vt:lpstr>
      <vt:lpstr> Henderson County 2045</vt:lpstr>
      <vt:lpstr>A COMPREHENSIVE PLAN IS...</vt:lpstr>
      <vt:lpstr>REVISING THE  COMPREHENSIVE PLAN</vt:lpstr>
      <vt:lpstr>PROCESS TIMELINE</vt:lpstr>
      <vt:lpstr>PROCESS TIMELINE</vt:lpstr>
      <vt:lpstr>PLAN CHANGES</vt:lpstr>
      <vt:lpstr>UTILITY SERVICE AREA</vt:lpstr>
      <vt:lpstr>PowerPoint Presentation</vt:lpstr>
      <vt:lpstr>PowerPoint Presentation</vt:lpstr>
      <vt:lpstr>EDNEYVILLE USA</vt:lpstr>
      <vt:lpstr>FUTURE LAND USE</vt:lpstr>
      <vt:lpstr>FUTURE LAND USE CHARACTER AREAS</vt:lpstr>
      <vt:lpstr>FUTURE LAND USE CHARACTER AREAS</vt:lpstr>
      <vt:lpstr>FUTURE LAND USE MAP</vt:lpstr>
      <vt:lpstr>ANTICIPATED SCHEDULE</vt:lpstr>
      <vt:lpstr>NEXT STEPS</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Janna Bianculli</cp:lastModifiedBy>
  <cp:revision>601</cp:revision>
  <dcterms:created xsi:type="dcterms:W3CDTF">2017-01-01T04:47:53Z</dcterms:created>
  <dcterms:modified xsi:type="dcterms:W3CDTF">2022-11-15T15:53:41Z</dcterms:modified>
</cp:coreProperties>
</file>